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3" r:id="rId2"/>
  </p:sldMasterIdLst>
  <p:notesMasterIdLst>
    <p:notesMasterId r:id="rId106"/>
  </p:notesMasterIdLst>
  <p:sldIdLst>
    <p:sldId id="330" r:id="rId3"/>
    <p:sldId id="518" r:id="rId4"/>
    <p:sldId id="517" r:id="rId5"/>
    <p:sldId id="519" r:id="rId6"/>
    <p:sldId id="512" r:id="rId7"/>
    <p:sldId id="525" r:id="rId8"/>
    <p:sldId id="524" r:id="rId9"/>
    <p:sldId id="338" r:id="rId10"/>
    <p:sldId id="339" r:id="rId11"/>
    <p:sldId id="340" r:id="rId12"/>
    <p:sldId id="341" r:id="rId13"/>
    <p:sldId id="492" r:id="rId14"/>
    <p:sldId id="493" r:id="rId15"/>
    <p:sldId id="440" r:id="rId16"/>
    <p:sldId id="447" r:id="rId17"/>
    <p:sldId id="448" r:id="rId18"/>
    <p:sldId id="449" r:id="rId19"/>
    <p:sldId id="347" r:id="rId20"/>
    <p:sldId id="450" r:id="rId21"/>
    <p:sldId id="453" r:id="rId22"/>
    <p:sldId id="454" r:id="rId23"/>
    <p:sldId id="455" r:id="rId24"/>
    <p:sldId id="352" r:id="rId25"/>
    <p:sldId id="457" r:id="rId26"/>
    <p:sldId id="458" r:id="rId27"/>
    <p:sldId id="460" r:id="rId28"/>
    <p:sldId id="511" r:id="rId29"/>
    <p:sldId id="356" r:id="rId30"/>
    <p:sldId id="357" r:id="rId31"/>
    <p:sldId id="358" r:id="rId32"/>
    <p:sldId id="359" r:id="rId33"/>
    <p:sldId id="360" r:id="rId34"/>
    <p:sldId id="470" r:id="rId35"/>
    <p:sldId id="362" r:id="rId36"/>
    <p:sldId id="363" r:id="rId37"/>
    <p:sldId id="364" r:id="rId38"/>
    <p:sldId id="365" r:id="rId39"/>
    <p:sldId id="366" r:id="rId40"/>
    <p:sldId id="367" r:id="rId41"/>
    <p:sldId id="369" r:id="rId42"/>
    <p:sldId id="370" r:id="rId43"/>
    <p:sldId id="494" r:id="rId44"/>
    <p:sldId id="372" r:id="rId45"/>
    <p:sldId id="495" r:id="rId46"/>
    <p:sldId id="496" r:id="rId47"/>
    <p:sldId id="497" r:id="rId48"/>
    <p:sldId id="498" r:id="rId49"/>
    <p:sldId id="499" r:id="rId50"/>
    <p:sldId id="500" r:id="rId51"/>
    <p:sldId id="501" r:id="rId52"/>
    <p:sldId id="502" r:id="rId53"/>
    <p:sldId id="503" r:id="rId54"/>
    <p:sldId id="504" r:id="rId55"/>
    <p:sldId id="505" r:id="rId56"/>
    <p:sldId id="506" r:id="rId57"/>
    <p:sldId id="507" r:id="rId58"/>
    <p:sldId id="405" r:id="rId59"/>
    <p:sldId id="521" r:id="rId60"/>
    <p:sldId id="522" r:id="rId61"/>
    <p:sldId id="368" r:id="rId62"/>
    <p:sldId id="395" r:id="rId63"/>
    <p:sldId id="396" r:id="rId64"/>
    <p:sldId id="397" r:id="rId65"/>
    <p:sldId id="523" r:id="rId66"/>
    <p:sldId id="399" r:id="rId67"/>
    <p:sldId id="400" r:id="rId68"/>
    <p:sldId id="375" r:id="rId69"/>
    <p:sldId id="401" r:id="rId70"/>
    <p:sldId id="377" r:id="rId71"/>
    <p:sldId id="378" r:id="rId72"/>
    <p:sldId id="379" r:id="rId73"/>
    <p:sldId id="402" r:id="rId74"/>
    <p:sldId id="381" r:id="rId75"/>
    <p:sldId id="382" r:id="rId76"/>
    <p:sldId id="383" r:id="rId77"/>
    <p:sldId id="384" r:id="rId78"/>
    <p:sldId id="385" r:id="rId79"/>
    <p:sldId id="386" r:id="rId80"/>
    <p:sldId id="387" r:id="rId81"/>
    <p:sldId id="403" r:id="rId82"/>
    <p:sldId id="389" r:id="rId83"/>
    <p:sldId id="404" r:id="rId84"/>
    <p:sldId id="425" r:id="rId85"/>
    <p:sldId id="445" r:id="rId86"/>
    <p:sldId id="534" r:id="rId87"/>
    <p:sldId id="426" r:id="rId88"/>
    <p:sldId id="427" r:id="rId89"/>
    <p:sldId id="535" r:id="rId90"/>
    <p:sldId id="446" r:id="rId91"/>
    <p:sldId id="528" r:id="rId92"/>
    <p:sldId id="529" r:id="rId93"/>
    <p:sldId id="530" r:id="rId94"/>
    <p:sldId id="531" r:id="rId95"/>
    <p:sldId id="451" r:id="rId96"/>
    <p:sldId id="452" r:id="rId97"/>
    <p:sldId id="532" r:id="rId98"/>
    <p:sldId id="533" r:id="rId99"/>
    <p:sldId id="536" r:id="rId100"/>
    <p:sldId id="526" r:id="rId101"/>
    <p:sldId id="527" r:id="rId102"/>
    <p:sldId id="537" r:id="rId103"/>
    <p:sldId id="538" r:id="rId104"/>
    <p:sldId id="520" r:id="rId10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8D1244-7479-964C-AF47-99DCFE4F8674}" v="86" dt="2020-02-14T10:48:16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11"/>
    <p:restoredTop sz="94966"/>
  </p:normalViewPr>
  <p:slideViewPr>
    <p:cSldViewPr snapToGrid="0" snapToObjects="1">
      <p:cViewPr varScale="1">
        <p:scale>
          <a:sx n="121" d="100"/>
          <a:sy n="121" d="100"/>
        </p:scale>
        <p:origin x="10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microsoft.com/office/2015/10/relationships/revisionInfo" Target="revisionInfo.xml"/><Relationship Id="rId16" Type="http://schemas.openxmlformats.org/officeDocument/2006/relationships/slide" Target="slides/slide14.xml"/><Relationship Id="rId107" Type="http://schemas.openxmlformats.org/officeDocument/2006/relationships/presProps" Target="presProps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viewProps" Target="viewProps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theme" Target="theme/theme1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tableStyles" Target="tableStyles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ald Ferguson" userId="d4e141de-59d3-4362-b58c-ed2804aa0504" providerId="ADAL" clId="{3B598809-7BAF-6C4A-9782-0C09DAA60FB0}"/>
    <pc:docChg chg="undo custSel addSld delSld modSld">
      <pc:chgData name="Donald Ferguson" userId="d4e141de-59d3-4362-b58c-ed2804aa0504" providerId="ADAL" clId="{3B598809-7BAF-6C4A-9782-0C09DAA60FB0}" dt="2020-02-08T19:51:59.597" v="1655" actId="20577"/>
      <pc:docMkLst>
        <pc:docMk/>
      </pc:docMkLst>
      <pc:sldChg chg="add del">
        <pc:chgData name="Donald Ferguson" userId="d4e141de-59d3-4362-b58c-ed2804aa0504" providerId="ADAL" clId="{3B598809-7BAF-6C4A-9782-0C09DAA60FB0}" dt="2020-02-05T11:43:53.548" v="791"/>
        <pc:sldMkLst>
          <pc:docMk/>
          <pc:sldMk cId="1603647012" sldId="335"/>
        </pc:sldMkLst>
      </pc:sldChg>
      <pc:sldChg chg="add">
        <pc:chgData name="Donald Ferguson" userId="d4e141de-59d3-4362-b58c-ed2804aa0504" providerId="ADAL" clId="{3B598809-7BAF-6C4A-9782-0C09DAA60FB0}" dt="2020-02-05T11:43:53.603" v="792"/>
        <pc:sldMkLst>
          <pc:docMk/>
          <pc:sldMk cId="2976591064" sldId="33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040213958" sldId="336"/>
        </pc:sldMkLst>
      </pc:sldChg>
      <pc:sldChg chg="add del">
        <pc:chgData name="Donald Ferguson" userId="d4e141de-59d3-4362-b58c-ed2804aa0504" providerId="ADAL" clId="{3B598809-7BAF-6C4A-9782-0C09DAA60FB0}" dt="2020-02-05T11:45:14.517" v="796" actId="2696"/>
        <pc:sldMkLst>
          <pc:docMk/>
          <pc:sldMk cId="2288197009" sldId="336"/>
        </pc:sldMkLst>
      </pc:sldChg>
      <pc:sldChg chg="add del">
        <pc:chgData name="Donald Ferguson" userId="d4e141de-59d3-4362-b58c-ed2804aa0504" providerId="ADAL" clId="{3B598809-7BAF-6C4A-9782-0C09DAA60FB0}" dt="2020-02-05T11:45:15.340" v="797" actId="2696"/>
        <pc:sldMkLst>
          <pc:docMk/>
          <pc:sldMk cId="545322937" sldId="33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433557373" sldId="33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31322376" sldId="33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367931177" sldId="338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023017698" sldId="338"/>
        </pc:sldMkLst>
      </pc:sldChg>
      <pc:sldChg chg="add del">
        <pc:chgData name="Donald Ferguson" userId="d4e141de-59d3-4362-b58c-ed2804aa0504" providerId="ADAL" clId="{3B598809-7BAF-6C4A-9782-0C09DAA60FB0}" dt="2020-02-05T11:45:15.905" v="798" actId="2696"/>
        <pc:sldMkLst>
          <pc:docMk/>
          <pc:sldMk cId="3735035422" sldId="338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31386427" sldId="339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111287713" sldId="339"/>
        </pc:sldMkLst>
      </pc:sldChg>
      <pc:sldChg chg="add del">
        <pc:chgData name="Donald Ferguson" userId="d4e141de-59d3-4362-b58c-ed2804aa0504" providerId="ADAL" clId="{3B598809-7BAF-6C4A-9782-0C09DAA60FB0}" dt="2020-02-05T11:45:16.749" v="799" actId="2696"/>
        <pc:sldMkLst>
          <pc:docMk/>
          <pc:sldMk cId="1858184406" sldId="33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416718093" sldId="339"/>
        </pc:sldMkLst>
      </pc:sldChg>
      <pc:sldChg chg="add del">
        <pc:chgData name="Donald Ferguson" userId="d4e141de-59d3-4362-b58c-ed2804aa0504" providerId="ADAL" clId="{3B598809-7BAF-6C4A-9782-0C09DAA60FB0}" dt="2020-02-05T11:45:18.404" v="800" actId="2696"/>
        <pc:sldMkLst>
          <pc:docMk/>
          <pc:sldMk cId="330104613" sldId="340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161721417" sldId="34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907600965" sldId="34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767689172" sldId="340"/>
        </pc:sldMkLst>
      </pc:sldChg>
      <pc:sldChg chg="add del">
        <pc:chgData name="Donald Ferguson" userId="d4e141de-59d3-4362-b58c-ed2804aa0504" providerId="ADAL" clId="{3B598809-7BAF-6C4A-9782-0C09DAA60FB0}" dt="2020-02-05T11:45:19.551" v="801" actId="2696"/>
        <pc:sldMkLst>
          <pc:docMk/>
          <pc:sldMk cId="848790118" sldId="341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621235101" sldId="341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675187236" sldId="341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279610513" sldId="341"/>
        </pc:sldMkLst>
      </pc:sldChg>
      <pc:sldChg chg="addSp modSp add">
        <pc:chgData name="Donald Ferguson" userId="d4e141de-59d3-4362-b58c-ed2804aa0504" providerId="ADAL" clId="{3B598809-7BAF-6C4A-9782-0C09DAA60FB0}" dt="2020-02-05T11:46:56.413" v="914" actId="207"/>
        <pc:sldMkLst>
          <pc:docMk/>
          <pc:sldMk cId="2713229507" sldId="342"/>
        </pc:sldMkLst>
        <pc:spChg chg="add mod">
          <ac:chgData name="Donald Ferguson" userId="d4e141de-59d3-4362-b58c-ed2804aa0504" providerId="ADAL" clId="{3B598809-7BAF-6C4A-9782-0C09DAA60FB0}" dt="2020-02-05T11:46:56.413" v="914" actId="207"/>
          <ac:spMkLst>
            <pc:docMk/>
            <pc:sldMk cId="2713229507" sldId="342"/>
            <ac:spMk id="2" creationId="{46A3E474-7676-E34B-B9BF-A64FA803BAB8}"/>
          </ac:spMkLst>
        </pc:spChg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231261533" sldId="342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3456792998" sldId="34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494982226" sldId="343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423839634" sldId="344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238874341" sldId="344"/>
        </pc:sldMkLst>
      </pc:sldChg>
      <pc:sldChg chg="add del">
        <pc:chgData name="Donald Ferguson" userId="d4e141de-59d3-4362-b58c-ed2804aa0504" providerId="ADAL" clId="{3B598809-7BAF-6C4A-9782-0C09DAA60FB0}" dt="2020-02-05T11:47:09.149" v="915" actId="2696"/>
        <pc:sldMkLst>
          <pc:docMk/>
          <pc:sldMk cId="118336031" sldId="34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625861092" sldId="34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546500054" sldId="346"/>
        </pc:sldMkLst>
      </pc:sldChg>
      <pc:sldChg chg="add del">
        <pc:chgData name="Donald Ferguson" userId="d4e141de-59d3-4362-b58c-ed2804aa0504" providerId="ADAL" clId="{3B598809-7BAF-6C4A-9782-0C09DAA60FB0}" dt="2020-02-05T11:47:10.030" v="916" actId="2696"/>
        <pc:sldMkLst>
          <pc:docMk/>
          <pc:sldMk cId="4157044783" sldId="346"/>
        </pc:sldMkLst>
      </pc:sldChg>
      <pc:sldChg chg="add del">
        <pc:chgData name="Donald Ferguson" userId="d4e141de-59d3-4362-b58c-ed2804aa0504" providerId="ADAL" clId="{3B598809-7BAF-6C4A-9782-0C09DAA60FB0}" dt="2020-02-05T11:47:10.638" v="917" actId="2696"/>
        <pc:sldMkLst>
          <pc:docMk/>
          <pc:sldMk cId="555879109" sldId="34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170587847" sldId="34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382712099" sldId="34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338193402" sldId="347"/>
        </pc:sldMkLst>
      </pc:sldChg>
      <pc:sldChg chg="add del">
        <pc:chgData name="Donald Ferguson" userId="d4e141de-59d3-4362-b58c-ed2804aa0504" providerId="ADAL" clId="{3B598809-7BAF-6C4A-9782-0C09DAA60FB0}" dt="2020-02-05T11:47:11.338" v="918" actId="2696"/>
        <pc:sldMkLst>
          <pc:docMk/>
          <pc:sldMk cId="356268581" sldId="348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39832250" sldId="348"/>
        </pc:sldMkLst>
      </pc:sldChg>
      <pc:sldChg chg="add del">
        <pc:chgData name="Donald Ferguson" userId="d4e141de-59d3-4362-b58c-ed2804aa0504" providerId="ADAL" clId="{3B598809-7BAF-6C4A-9782-0C09DAA60FB0}" dt="2020-02-05T11:47:11.848" v="919" actId="2696"/>
        <pc:sldMkLst>
          <pc:docMk/>
          <pc:sldMk cId="536055991" sldId="34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650116151" sldId="34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955255033" sldId="350"/>
        </pc:sldMkLst>
      </pc:sldChg>
      <pc:sldChg chg="add del">
        <pc:chgData name="Donald Ferguson" userId="d4e141de-59d3-4362-b58c-ed2804aa0504" providerId="ADAL" clId="{3B598809-7BAF-6C4A-9782-0C09DAA60FB0}" dt="2020-02-05T11:47:12.372" v="920" actId="2696"/>
        <pc:sldMkLst>
          <pc:docMk/>
          <pc:sldMk cId="2577718154" sldId="350"/>
        </pc:sldMkLst>
      </pc:sldChg>
      <pc:sldChg chg="add del">
        <pc:chgData name="Donald Ferguson" userId="d4e141de-59d3-4362-b58c-ed2804aa0504" providerId="ADAL" clId="{3B598809-7BAF-6C4A-9782-0C09DAA60FB0}" dt="2020-02-05T11:47:13.431" v="921" actId="2696"/>
        <pc:sldMkLst>
          <pc:docMk/>
          <pc:sldMk cId="1660580387" sldId="351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818675485" sldId="351"/>
        </pc:sldMkLst>
      </pc:sldChg>
      <pc:sldChg chg="add del">
        <pc:chgData name="Donald Ferguson" userId="d4e141de-59d3-4362-b58c-ed2804aa0504" providerId="ADAL" clId="{3B598809-7BAF-6C4A-9782-0C09DAA60FB0}" dt="2020-02-05T11:47:14.209" v="922" actId="2696"/>
        <pc:sldMkLst>
          <pc:docMk/>
          <pc:sldMk cId="2010921379" sldId="35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452256277" sldId="35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926243860" sldId="352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189501910" sldId="35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932945023" sldId="353"/>
        </pc:sldMkLst>
      </pc:sldChg>
      <pc:sldChg chg="add del">
        <pc:chgData name="Donald Ferguson" userId="d4e141de-59d3-4362-b58c-ed2804aa0504" providerId="ADAL" clId="{3B598809-7BAF-6C4A-9782-0C09DAA60FB0}" dt="2020-02-05T11:47:15.263" v="923" actId="2696"/>
        <pc:sldMkLst>
          <pc:docMk/>
          <pc:sldMk cId="3182530719" sldId="35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628578028" sldId="354"/>
        </pc:sldMkLst>
      </pc:sldChg>
      <pc:sldChg chg="add del">
        <pc:chgData name="Donald Ferguson" userId="d4e141de-59d3-4362-b58c-ed2804aa0504" providerId="ADAL" clId="{3B598809-7BAF-6C4A-9782-0C09DAA60FB0}" dt="2020-02-05T11:47:16.622" v="924" actId="2696"/>
        <pc:sldMkLst>
          <pc:docMk/>
          <pc:sldMk cId="2535148360" sldId="354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16663964" sldId="356"/>
        </pc:sldMkLst>
      </pc:sldChg>
      <pc:sldChg chg="add del">
        <pc:chgData name="Donald Ferguson" userId="d4e141de-59d3-4362-b58c-ed2804aa0504" providerId="ADAL" clId="{3B598809-7BAF-6C4A-9782-0C09DAA60FB0}" dt="2020-02-05T11:47:18.367" v="926" actId="2696"/>
        <pc:sldMkLst>
          <pc:docMk/>
          <pc:sldMk cId="1054568456" sldId="35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102590090" sldId="35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348455057" sldId="35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995486433" sldId="35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470316712" sldId="35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826092253" sldId="357"/>
        </pc:sldMkLst>
      </pc:sldChg>
      <pc:sldChg chg="add del">
        <pc:chgData name="Donald Ferguson" userId="d4e141de-59d3-4362-b58c-ed2804aa0504" providerId="ADAL" clId="{3B598809-7BAF-6C4A-9782-0C09DAA60FB0}" dt="2020-02-05T11:47:19.063" v="927" actId="2696"/>
        <pc:sldMkLst>
          <pc:docMk/>
          <pc:sldMk cId="3194894314" sldId="35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608487362" sldId="358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559850410" sldId="358"/>
        </pc:sldMkLst>
      </pc:sldChg>
      <pc:sldChg chg="add del">
        <pc:chgData name="Donald Ferguson" userId="d4e141de-59d3-4362-b58c-ed2804aa0504" providerId="ADAL" clId="{3B598809-7BAF-6C4A-9782-0C09DAA60FB0}" dt="2020-02-05T11:47:20.495" v="928" actId="2696"/>
        <pc:sldMkLst>
          <pc:docMk/>
          <pc:sldMk cId="1957963196" sldId="35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097980709" sldId="35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926007042" sldId="359"/>
        </pc:sldMkLst>
      </pc:sldChg>
      <pc:sldChg chg="add del">
        <pc:chgData name="Donald Ferguson" userId="d4e141de-59d3-4362-b58c-ed2804aa0504" providerId="ADAL" clId="{3B598809-7BAF-6C4A-9782-0C09DAA60FB0}" dt="2020-02-05T11:47:21.284" v="929" actId="2696"/>
        <pc:sldMkLst>
          <pc:docMk/>
          <pc:sldMk cId="1047418287" sldId="359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951121048" sldId="35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132137210" sldId="359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914568978" sldId="36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033524223" sldId="360"/>
        </pc:sldMkLst>
      </pc:sldChg>
      <pc:sldChg chg="addSp modSp add">
        <pc:chgData name="Donald Ferguson" userId="d4e141de-59d3-4362-b58c-ed2804aa0504" providerId="ADAL" clId="{3B598809-7BAF-6C4A-9782-0C09DAA60FB0}" dt="2020-02-05T11:49:05.122" v="1076" actId="20577"/>
        <pc:sldMkLst>
          <pc:docMk/>
          <pc:sldMk cId="1751657527" sldId="361"/>
        </pc:sldMkLst>
        <pc:spChg chg="add mod">
          <ac:chgData name="Donald Ferguson" userId="d4e141de-59d3-4362-b58c-ed2804aa0504" providerId="ADAL" clId="{3B598809-7BAF-6C4A-9782-0C09DAA60FB0}" dt="2020-02-05T11:49:05.122" v="1076" actId="20577"/>
          <ac:spMkLst>
            <pc:docMk/>
            <pc:sldMk cId="1751657527" sldId="361"/>
            <ac:spMk id="4" creationId="{93AB5CD3-EEF3-824C-A717-4A8723B936E0}"/>
          </ac:spMkLst>
        </pc:spChg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187521662" sldId="361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01641791" sldId="362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582066255" sldId="362"/>
        </pc:sldMkLst>
      </pc:sldChg>
      <pc:sldChg chg="add del">
        <pc:chgData name="Donald Ferguson" userId="d4e141de-59d3-4362-b58c-ed2804aa0504" providerId="ADAL" clId="{3B598809-7BAF-6C4A-9782-0C09DAA60FB0}" dt="2020-02-05T11:49:12.641" v="1077" actId="2696"/>
        <pc:sldMkLst>
          <pc:docMk/>
          <pc:sldMk cId="783023211" sldId="36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210447088" sldId="36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95401101" sldId="363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907385226" sldId="36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060824398" sldId="363"/>
        </pc:sldMkLst>
      </pc:sldChg>
      <pc:sldChg chg="add del">
        <pc:chgData name="Donald Ferguson" userId="d4e141de-59d3-4362-b58c-ed2804aa0504" providerId="ADAL" clId="{3B598809-7BAF-6C4A-9782-0C09DAA60FB0}" dt="2020-02-05T11:49:13.426" v="1078" actId="2696"/>
        <pc:sldMkLst>
          <pc:docMk/>
          <pc:sldMk cId="2452353168" sldId="363"/>
        </pc:sldMkLst>
      </pc:sldChg>
      <pc:sldChg chg="add del">
        <pc:chgData name="Donald Ferguson" userId="d4e141de-59d3-4362-b58c-ed2804aa0504" providerId="ADAL" clId="{3B598809-7BAF-6C4A-9782-0C09DAA60FB0}" dt="2020-02-05T11:49:14.543" v="1079" actId="2696"/>
        <pc:sldMkLst>
          <pc:docMk/>
          <pc:sldMk cId="224087457" sldId="364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660966569" sldId="364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453775915" sldId="364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044035339" sldId="364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057140001" sldId="365"/>
        </pc:sldMkLst>
      </pc:sldChg>
      <pc:sldChg chg="add del">
        <pc:chgData name="Donald Ferguson" userId="d4e141de-59d3-4362-b58c-ed2804aa0504" providerId="ADAL" clId="{3B598809-7BAF-6C4A-9782-0C09DAA60FB0}" dt="2020-02-05T11:49:15.323" v="1080" actId="2696"/>
        <pc:sldMkLst>
          <pc:docMk/>
          <pc:sldMk cId="2069286525" sldId="365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180000078" sldId="36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484369471" sldId="36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06814152" sldId="36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99384356" sldId="366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143406831" sldId="366"/>
        </pc:sldMkLst>
      </pc:sldChg>
      <pc:sldChg chg="add del">
        <pc:chgData name="Donald Ferguson" userId="d4e141de-59d3-4362-b58c-ed2804aa0504" providerId="ADAL" clId="{3B598809-7BAF-6C4A-9782-0C09DAA60FB0}" dt="2020-02-05T11:49:16.108" v="1081" actId="2696"/>
        <pc:sldMkLst>
          <pc:docMk/>
          <pc:sldMk cId="3948136059" sldId="36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721630340" sldId="36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132950315" sldId="36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286722032" sldId="367"/>
        </pc:sldMkLst>
      </pc:sldChg>
      <pc:sldChg chg="add del">
        <pc:chgData name="Donald Ferguson" userId="d4e141de-59d3-4362-b58c-ed2804aa0504" providerId="ADAL" clId="{3B598809-7BAF-6C4A-9782-0C09DAA60FB0}" dt="2020-02-05T11:49:16.807" v="1082" actId="2696"/>
        <pc:sldMkLst>
          <pc:docMk/>
          <pc:sldMk cId="4074451590" sldId="36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872978313" sldId="369"/>
        </pc:sldMkLst>
      </pc:sldChg>
      <pc:sldChg chg="add del">
        <pc:chgData name="Donald Ferguson" userId="d4e141de-59d3-4362-b58c-ed2804aa0504" providerId="ADAL" clId="{3B598809-7BAF-6C4A-9782-0C09DAA60FB0}" dt="2020-02-05T12:00:30.440" v="1475" actId="2696"/>
        <pc:sldMkLst>
          <pc:docMk/>
          <pc:sldMk cId="2564176811" sldId="36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910422797" sldId="370"/>
        </pc:sldMkLst>
      </pc:sldChg>
      <pc:sldChg chg="add del">
        <pc:chgData name="Donald Ferguson" userId="d4e141de-59d3-4362-b58c-ed2804aa0504" providerId="ADAL" clId="{3B598809-7BAF-6C4A-9782-0C09DAA60FB0}" dt="2020-02-05T11:49:20.194" v="1084" actId="2696"/>
        <pc:sldMkLst>
          <pc:docMk/>
          <pc:sldMk cId="2246878155" sldId="37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675664151" sldId="37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000700431" sldId="370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105486259" sldId="371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527872331" sldId="371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61006287" sldId="372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479781626" sldId="37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900986482" sldId="373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971815985" sldId="37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402525586" sldId="374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438476197" sldId="374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213607045" sldId="37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771111544" sldId="375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946980996" sldId="37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083493881" sldId="376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488117439" sldId="37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838890171" sldId="37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476275207" sldId="378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975171144" sldId="378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553319067" sldId="37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840208873" sldId="379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273512840" sldId="380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299344171" sldId="380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846032488" sldId="381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427906063" sldId="381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1124041942" sldId="38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992073739" sldId="38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004866837" sldId="383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484709807" sldId="383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3304026650" sldId="384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360801134" sldId="384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854180755" sldId="38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891007622" sldId="385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396159694" sldId="38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802377301" sldId="386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00344954" sldId="38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663867689" sldId="387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753788087" sldId="388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820270632" sldId="388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218174585" sldId="389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4016016693" sldId="389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227440893" sldId="390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324561295" sldId="390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445131190" sldId="391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580300541" sldId="391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3005831565" sldId="39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299512615" sldId="392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407071889" sldId="39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202960299" sldId="39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986375211" sldId="394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3756811456" sldId="394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774379775" sldId="39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280299346" sldId="395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720677550" sldId="396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2467016444" sldId="396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704756017" sldId="397"/>
        </pc:sldMkLst>
      </pc:sldChg>
      <pc:sldChg chg="add del">
        <pc:chgData name="Donald Ferguson" userId="d4e141de-59d3-4362-b58c-ed2804aa0504" providerId="ADAL" clId="{3B598809-7BAF-6C4A-9782-0C09DAA60FB0}" dt="2020-02-05T11:50:55.183" v="1085" actId="2696"/>
        <pc:sldMkLst>
          <pc:docMk/>
          <pc:sldMk cId="2390853177" sldId="397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229972339" sldId="400"/>
        </pc:sldMkLst>
      </pc:sldChg>
      <pc:sldChg chg="add del">
        <pc:chgData name="Donald Ferguson" userId="d4e141de-59d3-4362-b58c-ed2804aa0504" providerId="ADAL" clId="{3B598809-7BAF-6C4A-9782-0C09DAA60FB0}" dt="2020-02-05T11:47:17.481" v="925" actId="2696"/>
        <pc:sldMkLst>
          <pc:docMk/>
          <pc:sldMk cId="4074509054" sldId="400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755371633" sldId="40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3802260090" sldId="402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1627779080" sldId="403"/>
        </pc:sldMkLst>
      </pc:sldChg>
      <pc:sldChg chg="add">
        <pc:chgData name="Donald Ferguson" userId="d4e141de-59d3-4362-b58c-ed2804aa0504" providerId="ADAL" clId="{3B598809-7BAF-6C4A-9782-0C09DAA60FB0}" dt="2020-02-05T11:45:07.819" v="795"/>
        <pc:sldMkLst>
          <pc:docMk/>
          <pc:sldMk cId="4204714780" sldId="403"/>
        </pc:sldMkLst>
      </pc:sldChg>
      <pc:sldChg chg="add del">
        <pc:chgData name="Donald Ferguson" userId="d4e141de-59d3-4362-b58c-ed2804aa0504" providerId="ADAL" clId="{3B598809-7BAF-6C4A-9782-0C09DAA60FB0}" dt="2020-02-05T11:45:06.665" v="794"/>
        <pc:sldMkLst>
          <pc:docMk/>
          <pc:sldMk cId="716334046" sldId="404"/>
        </pc:sldMkLst>
      </pc:sldChg>
      <pc:sldChg chg="add del">
        <pc:chgData name="Donald Ferguson" userId="d4e141de-59d3-4362-b58c-ed2804aa0504" providerId="ADAL" clId="{3B598809-7BAF-6C4A-9782-0C09DAA60FB0}" dt="2020-02-05T11:49:18.310" v="1083" actId="2696"/>
        <pc:sldMkLst>
          <pc:docMk/>
          <pc:sldMk cId="3667760942" sldId="404"/>
        </pc:sldMkLst>
      </pc:sldChg>
      <pc:sldChg chg="del">
        <pc:chgData name="Donald Ferguson" userId="d4e141de-59d3-4362-b58c-ed2804aa0504" providerId="ADAL" clId="{3B598809-7BAF-6C4A-9782-0C09DAA60FB0}" dt="2020-02-05T12:01:17.840" v="1487" actId="2696"/>
        <pc:sldMkLst>
          <pc:docMk/>
          <pc:sldMk cId="1504001076" sldId="433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331897502" sldId="44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464870814" sldId="440"/>
        </pc:sldMkLst>
      </pc:sldChg>
      <pc:sldChg chg="add">
        <pc:chgData name="Donald Ferguson" userId="d4e141de-59d3-4362-b58c-ed2804aa0504" providerId="ADAL" clId="{3B598809-7BAF-6C4A-9782-0C09DAA60FB0}" dt="2020-02-05T11:51:38.535" v="1089"/>
        <pc:sldMkLst>
          <pc:docMk/>
          <pc:sldMk cId="4024608719" sldId="445"/>
        </pc:sldMkLst>
      </pc:sldChg>
      <pc:sldChg chg="add del">
        <pc:chgData name="Donald Ferguson" userId="d4e141de-59d3-4362-b58c-ed2804aa0504" providerId="ADAL" clId="{3B598809-7BAF-6C4A-9782-0C09DAA60FB0}" dt="2020-02-05T11:51:41.893" v="1090" actId="2696"/>
        <pc:sldMkLst>
          <pc:docMk/>
          <pc:sldMk cId="2016723923" sldId="446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150787954" sldId="44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353554364" sldId="44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975609484" sldId="44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70747274" sldId="448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740342519" sldId="448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288696834" sldId="449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860069871" sldId="449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376373341" sldId="45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416368101" sldId="45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33898581" sldId="453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590512819" sldId="453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348479062" sldId="454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416223229" sldId="454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86472573" sldId="45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647970871" sldId="455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97735495" sldId="45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616833950" sldId="45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133473538" sldId="458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573713614" sldId="45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380049457" sldId="46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422377779" sldId="46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794327585" sldId="461"/>
        </pc:sldMkLst>
      </pc:sldChg>
      <pc:sldChg chg="add del">
        <pc:chgData name="Donald Ferguson" userId="d4e141de-59d3-4362-b58c-ed2804aa0504" providerId="ADAL" clId="{3B598809-7BAF-6C4A-9782-0C09DAA60FB0}" dt="2020-02-05T12:00:25.068" v="1473" actId="2696"/>
        <pc:sldMkLst>
          <pc:docMk/>
          <pc:sldMk cId="2363394370" sldId="461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746766458" sldId="462"/>
        </pc:sldMkLst>
      </pc:sldChg>
      <pc:sldChg chg="add del">
        <pc:chgData name="Donald Ferguson" userId="d4e141de-59d3-4362-b58c-ed2804aa0504" providerId="ADAL" clId="{3B598809-7BAF-6C4A-9782-0C09DAA60FB0}" dt="2020-02-05T12:01:02.984" v="1478" actId="2696"/>
        <pc:sldMkLst>
          <pc:docMk/>
          <pc:sldMk cId="3963202365" sldId="46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897887242" sldId="464"/>
        </pc:sldMkLst>
      </pc:sldChg>
      <pc:sldChg chg="add del">
        <pc:chgData name="Donald Ferguson" userId="d4e141de-59d3-4362-b58c-ed2804aa0504" providerId="ADAL" clId="{3B598809-7BAF-6C4A-9782-0C09DAA60FB0}" dt="2020-02-05T12:01:03.647" v="1479" actId="2696"/>
        <pc:sldMkLst>
          <pc:docMk/>
          <pc:sldMk cId="2200106242" sldId="464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50435023" sldId="465"/>
        </pc:sldMkLst>
      </pc:sldChg>
      <pc:sldChg chg="add del">
        <pc:chgData name="Donald Ferguson" userId="d4e141de-59d3-4362-b58c-ed2804aa0504" providerId="ADAL" clId="{3B598809-7BAF-6C4A-9782-0C09DAA60FB0}" dt="2020-02-05T12:01:04.460" v="1480" actId="2696"/>
        <pc:sldMkLst>
          <pc:docMk/>
          <pc:sldMk cId="1559790988" sldId="46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043564695" sldId="466"/>
        </pc:sldMkLst>
      </pc:sldChg>
      <pc:sldChg chg="add del">
        <pc:chgData name="Donald Ferguson" userId="d4e141de-59d3-4362-b58c-ed2804aa0504" providerId="ADAL" clId="{3B598809-7BAF-6C4A-9782-0C09DAA60FB0}" dt="2020-02-05T12:01:05.556" v="1481" actId="2696"/>
        <pc:sldMkLst>
          <pc:docMk/>
          <pc:sldMk cId="3628048567" sldId="466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797876996" sldId="467"/>
        </pc:sldMkLst>
      </pc:sldChg>
      <pc:sldChg chg="add del">
        <pc:chgData name="Donald Ferguson" userId="d4e141de-59d3-4362-b58c-ed2804aa0504" providerId="ADAL" clId="{3B598809-7BAF-6C4A-9782-0C09DAA60FB0}" dt="2020-02-05T12:01:06.488" v="1482" actId="2696"/>
        <pc:sldMkLst>
          <pc:docMk/>
          <pc:sldMk cId="2474717051" sldId="467"/>
        </pc:sldMkLst>
      </pc:sldChg>
      <pc:sldChg chg="del">
        <pc:chgData name="Donald Ferguson" userId="d4e141de-59d3-4362-b58c-ed2804aa0504" providerId="ADAL" clId="{3B598809-7BAF-6C4A-9782-0C09DAA60FB0}" dt="2020-02-05T12:01:19.894" v="1488" actId="2696"/>
        <pc:sldMkLst>
          <pc:docMk/>
          <pc:sldMk cId="2706204154" sldId="46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941009246" sldId="469"/>
        </pc:sldMkLst>
      </pc:sldChg>
      <pc:sldChg chg="add del">
        <pc:chgData name="Donald Ferguson" userId="d4e141de-59d3-4362-b58c-ed2804aa0504" providerId="ADAL" clId="{3B598809-7BAF-6C4A-9782-0C09DAA60FB0}" dt="2020-02-05T12:01:08.462" v="1484" actId="2696"/>
        <pc:sldMkLst>
          <pc:docMk/>
          <pc:sldMk cId="3101392429" sldId="469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04893927" sldId="47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890385828" sldId="470"/>
        </pc:sldMkLst>
      </pc:sldChg>
      <pc:sldChg chg="add del">
        <pc:chgData name="Donald Ferguson" userId="d4e141de-59d3-4362-b58c-ed2804aa0504" providerId="ADAL" clId="{3B598809-7BAF-6C4A-9782-0C09DAA60FB0}" dt="2020-02-05T11:51:44.085" v="1091" actId="2696"/>
        <pc:sldMkLst>
          <pc:docMk/>
          <pc:sldMk cId="3146861464" sldId="471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4258495396" sldId="471"/>
        </pc:sldMkLst>
      </pc:sldChg>
      <pc:sldChg chg="addSp delSp modSp add">
        <pc:chgData name="Donald Ferguson" userId="d4e141de-59d3-4362-b58c-ed2804aa0504" providerId="ADAL" clId="{3B598809-7BAF-6C4A-9782-0C09DAA60FB0}" dt="2020-02-08T19:51:59.597" v="1655" actId="20577"/>
        <pc:sldMkLst>
          <pc:docMk/>
          <pc:sldMk cId="1261316734" sldId="488"/>
        </pc:sldMkLst>
        <pc:spChg chg="add mod">
          <ac:chgData name="Donald Ferguson" userId="d4e141de-59d3-4362-b58c-ed2804aa0504" providerId="ADAL" clId="{3B598809-7BAF-6C4A-9782-0C09DAA60FB0}" dt="2020-02-08T19:45:33.382" v="1505" actId="1076"/>
          <ac:spMkLst>
            <pc:docMk/>
            <pc:sldMk cId="1261316734" sldId="488"/>
            <ac:spMk id="3" creationId="{87B7AA71-0215-8340-823A-BFF8BCC4F376}"/>
          </ac:spMkLst>
        </pc:spChg>
        <pc:spChg chg="add del mod">
          <ac:chgData name="Donald Ferguson" userId="d4e141de-59d3-4362-b58c-ed2804aa0504" providerId="ADAL" clId="{3B598809-7BAF-6C4A-9782-0C09DAA60FB0}" dt="2020-02-08T19:45:46.426" v="1508" actId="478"/>
          <ac:spMkLst>
            <pc:docMk/>
            <pc:sldMk cId="1261316734" sldId="488"/>
            <ac:spMk id="11" creationId="{C52E53A3-8D39-DB4F-BB9B-E9E214E4CA8D}"/>
          </ac:spMkLst>
        </pc:spChg>
        <pc:spChg chg="mod">
          <ac:chgData name="Donald Ferguson" userId="d4e141de-59d3-4362-b58c-ed2804aa0504" providerId="ADAL" clId="{3B598809-7BAF-6C4A-9782-0C09DAA60FB0}" dt="2020-02-08T19:51:59.597" v="1655" actId="20577"/>
          <ac:spMkLst>
            <pc:docMk/>
            <pc:sldMk cId="1261316734" sldId="488"/>
            <ac:spMk id="12" creationId="{BB634D36-A485-354C-BA1F-26E0D09D1F72}"/>
          </ac:spMkLst>
        </pc:spChg>
        <pc:spChg chg="add mod">
          <ac:chgData name="Donald Ferguson" userId="d4e141de-59d3-4362-b58c-ed2804aa0504" providerId="ADAL" clId="{3B598809-7BAF-6C4A-9782-0C09DAA60FB0}" dt="2020-02-08T19:46:51.528" v="1518" actId="1076"/>
          <ac:spMkLst>
            <pc:docMk/>
            <pc:sldMk cId="1261316734" sldId="488"/>
            <ac:spMk id="13" creationId="{A263170F-9266-B747-9431-FE487B9678AA}"/>
          </ac:spMkLst>
        </pc:spChg>
        <pc:spChg chg="add del mod">
          <ac:chgData name="Donald Ferguson" userId="d4e141de-59d3-4362-b58c-ed2804aa0504" providerId="ADAL" clId="{3B598809-7BAF-6C4A-9782-0C09DAA60FB0}" dt="2020-02-08T19:46:38.265" v="1515" actId="478"/>
          <ac:spMkLst>
            <pc:docMk/>
            <pc:sldMk cId="1261316734" sldId="488"/>
            <ac:spMk id="14" creationId="{13E66063-F335-F948-9479-8C4413F3A27D}"/>
          </ac:spMkLst>
        </pc:spChg>
        <pc:spChg chg="add del">
          <ac:chgData name="Donald Ferguson" userId="d4e141de-59d3-4362-b58c-ed2804aa0504" providerId="ADAL" clId="{3B598809-7BAF-6C4A-9782-0C09DAA60FB0}" dt="2020-02-05T11:19:58.210" v="620" actId="478"/>
          <ac:spMkLst>
            <pc:docMk/>
            <pc:sldMk cId="1261316734" sldId="488"/>
            <ac:spMk id="28" creationId="{EBEA58D1-7E45-7840-8194-99F3187DF5D5}"/>
          </ac:spMkLst>
        </pc:spChg>
        <pc:spChg chg="add mod">
          <ac:chgData name="Donald Ferguson" userId="d4e141de-59d3-4362-b58c-ed2804aa0504" providerId="ADAL" clId="{3B598809-7BAF-6C4A-9782-0C09DAA60FB0}" dt="2020-02-08T19:50:52.924" v="1637" actId="208"/>
          <ac:spMkLst>
            <pc:docMk/>
            <pc:sldMk cId="1261316734" sldId="488"/>
            <ac:spMk id="37" creationId="{1DA201D4-122C-E847-8930-628A2D538170}"/>
          </ac:spMkLst>
        </pc:spChg>
        <pc:spChg chg="mod">
          <ac:chgData name="Donald Ferguson" userId="d4e141de-59d3-4362-b58c-ed2804aa0504" providerId="ADAL" clId="{3B598809-7BAF-6C4A-9782-0C09DAA60FB0}" dt="2020-02-05T11:00:39.393" v="31" actId="20577"/>
          <ac:spMkLst>
            <pc:docMk/>
            <pc:sldMk cId="1261316734" sldId="488"/>
            <ac:spMk id="33794" creationId="{2D8A47D8-DB33-E34B-A433-FC79FD290EAE}"/>
          </ac:spMkLst>
        </pc:spChg>
        <pc:picChg chg="add del mod">
          <ac:chgData name="Donald Ferguson" userId="d4e141de-59d3-4362-b58c-ed2804aa0504" providerId="ADAL" clId="{3B598809-7BAF-6C4A-9782-0C09DAA60FB0}" dt="2020-02-08T19:44:09.613" v="1494" actId="478"/>
          <ac:picMkLst>
            <pc:docMk/>
            <pc:sldMk cId="1261316734" sldId="488"/>
            <ac:picMk id="2" creationId="{47964EDE-C4F2-DA42-9A10-B98C5016194F}"/>
          </ac:picMkLst>
        </pc:picChg>
        <pc:picChg chg="add del mod">
          <ac:chgData name="Donald Ferguson" userId="d4e141de-59d3-4362-b58c-ed2804aa0504" providerId="ADAL" clId="{3B598809-7BAF-6C4A-9782-0C09DAA60FB0}" dt="2020-02-05T11:14:04.953" v="436" actId="478"/>
          <ac:picMkLst>
            <pc:docMk/>
            <pc:sldMk cId="1261316734" sldId="488"/>
            <ac:picMk id="2" creationId="{F7E8BB52-6945-0A45-B459-467A4A2B0776}"/>
          </ac:picMkLst>
        </pc:picChg>
        <pc:picChg chg="add del mod">
          <ac:chgData name="Donald Ferguson" userId="d4e141de-59d3-4362-b58c-ed2804aa0504" providerId="ADAL" clId="{3B598809-7BAF-6C4A-9782-0C09DAA60FB0}" dt="2020-02-08T19:42:00.109" v="1489" actId="478"/>
          <ac:picMkLst>
            <pc:docMk/>
            <pc:sldMk cId="1261316734" sldId="488"/>
            <ac:picMk id="4" creationId="{A231C880-BFA8-BD4B-BE46-EE352B68B836}"/>
          </ac:picMkLst>
        </pc:picChg>
        <pc:picChg chg="add del mod">
          <ac:chgData name="Donald Ferguson" userId="d4e141de-59d3-4362-b58c-ed2804aa0504" providerId="ADAL" clId="{3B598809-7BAF-6C4A-9782-0C09DAA60FB0}" dt="2020-02-08T19:45:11.639" v="1499" actId="478"/>
          <ac:picMkLst>
            <pc:docMk/>
            <pc:sldMk cId="1261316734" sldId="488"/>
            <ac:picMk id="5" creationId="{FA407741-CEA4-1445-9169-567D8C6F4B46}"/>
          </ac:picMkLst>
        </pc:picChg>
        <pc:picChg chg="del">
          <ac:chgData name="Donald Ferguson" userId="d4e141de-59d3-4362-b58c-ed2804aa0504" providerId="ADAL" clId="{3B598809-7BAF-6C4A-9782-0C09DAA60FB0}" dt="2020-02-05T11:04:48.297" v="32" actId="478"/>
          <ac:picMkLst>
            <pc:docMk/>
            <pc:sldMk cId="1261316734" sldId="488"/>
            <ac:picMk id="6" creationId="{51DC6F46-BD38-0246-A1B9-9DBBF5FEA82C}"/>
          </ac:picMkLst>
        </pc:picChg>
        <pc:picChg chg="add del mod">
          <ac:chgData name="Donald Ferguson" userId="d4e141de-59d3-4362-b58c-ed2804aa0504" providerId="ADAL" clId="{3B598809-7BAF-6C4A-9782-0C09DAA60FB0}" dt="2020-02-08T19:46:01.529" v="1510" actId="478"/>
          <ac:picMkLst>
            <pc:docMk/>
            <pc:sldMk cId="1261316734" sldId="488"/>
            <ac:picMk id="6" creationId="{F72FF20D-F4C5-944E-A73B-90F6E975189C}"/>
          </ac:picMkLst>
        </pc:picChg>
        <pc:picChg chg="add mod">
          <ac:chgData name="Donald Ferguson" userId="d4e141de-59d3-4362-b58c-ed2804aa0504" providerId="ADAL" clId="{3B598809-7BAF-6C4A-9782-0C09DAA60FB0}" dt="2020-02-08T19:46:23.939" v="1514" actId="167"/>
          <ac:picMkLst>
            <pc:docMk/>
            <pc:sldMk cId="1261316734" sldId="488"/>
            <ac:picMk id="16" creationId="{0597C71C-DBA6-DD4F-87FA-BA0F6CCBF8FD}"/>
          </ac:picMkLst>
        </pc:picChg>
        <pc:cxnChg chg="add mod">
          <ac:chgData name="Donald Ferguson" userId="d4e141de-59d3-4362-b58c-ed2804aa0504" providerId="ADAL" clId="{3B598809-7BAF-6C4A-9782-0C09DAA60FB0}" dt="2020-02-08T19:49:21.816" v="1619" actId="14100"/>
          <ac:cxnSpMkLst>
            <pc:docMk/>
            <pc:sldMk cId="1261316734" sldId="488"/>
            <ac:cxnSpMk id="8" creationId="{9CA3AF09-EDD1-2E43-8326-6B0D13A9D748}"/>
          </ac:cxnSpMkLst>
        </pc:cxnChg>
        <pc:cxnChg chg="add mod">
          <ac:chgData name="Donald Ferguson" userId="d4e141de-59d3-4362-b58c-ed2804aa0504" providerId="ADAL" clId="{3B598809-7BAF-6C4A-9782-0C09DAA60FB0}" dt="2020-02-08T19:45:43.553" v="1507" actId="14100"/>
          <ac:cxnSpMkLst>
            <pc:docMk/>
            <pc:sldMk cId="1261316734" sldId="488"/>
            <ac:cxnSpMk id="17" creationId="{5417ECFB-B75E-7B42-8AFA-3215994893CA}"/>
          </ac:cxnSpMkLst>
        </pc:cxnChg>
        <pc:cxnChg chg="add mod">
          <ac:chgData name="Donald Ferguson" userId="d4e141de-59d3-4362-b58c-ed2804aa0504" providerId="ADAL" clId="{3B598809-7BAF-6C4A-9782-0C09DAA60FB0}" dt="2020-02-08T19:49:38.252" v="1620" actId="14100"/>
          <ac:cxnSpMkLst>
            <pc:docMk/>
            <pc:sldMk cId="1261316734" sldId="488"/>
            <ac:cxnSpMk id="20" creationId="{1F75D16C-BD80-1445-86AE-52ED1973A34D}"/>
          </ac:cxnSpMkLst>
        </pc:cxnChg>
        <pc:cxnChg chg="add mod">
          <ac:chgData name="Donald Ferguson" userId="d4e141de-59d3-4362-b58c-ed2804aa0504" providerId="ADAL" clId="{3B598809-7BAF-6C4A-9782-0C09DAA60FB0}" dt="2020-02-08T19:50:05.945" v="1626" actId="208"/>
          <ac:cxnSpMkLst>
            <pc:docMk/>
            <pc:sldMk cId="1261316734" sldId="488"/>
            <ac:cxnSpMk id="23" creationId="{D6A314E6-9AB9-CE4C-9F2A-A1DEB03B8D1A}"/>
          </ac:cxnSpMkLst>
        </pc:cxnChg>
        <pc:cxnChg chg="add mod">
          <ac:chgData name="Donald Ferguson" userId="d4e141de-59d3-4362-b58c-ed2804aa0504" providerId="ADAL" clId="{3B598809-7BAF-6C4A-9782-0C09DAA60FB0}" dt="2020-02-08T19:50:38.901" v="1633" actId="14100"/>
          <ac:cxnSpMkLst>
            <pc:docMk/>
            <pc:sldMk cId="1261316734" sldId="488"/>
            <ac:cxnSpMk id="26" creationId="{9ACEDAD3-4FFB-0148-AB04-19C46B04EEE7}"/>
          </ac:cxnSpMkLst>
        </pc:cxnChg>
        <pc:cxnChg chg="add mod">
          <ac:chgData name="Donald Ferguson" userId="d4e141de-59d3-4362-b58c-ed2804aa0504" providerId="ADAL" clId="{3B598809-7BAF-6C4A-9782-0C09DAA60FB0}" dt="2020-02-08T19:51:48.674" v="1652" actId="14100"/>
          <ac:cxnSpMkLst>
            <pc:docMk/>
            <pc:sldMk cId="1261316734" sldId="488"/>
            <ac:cxnSpMk id="29" creationId="{6958B465-05D9-CF47-B84C-C65E720AAB88}"/>
          </ac:cxnSpMkLst>
        </pc:cxnChg>
        <pc:cxnChg chg="add mod">
          <ac:chgData name="Donald Ferguson" userId="d4e141de-59d3-4362-b58c-ed2804aa0504" providerId="ADAL" clId="{3B598809-7BAF-6C4A-9782-0C09DAA60FB0}" dt="2020-02-08T19:51:52.525" v="1653" actId="14100"/>
          <ac:cxnSpMkLst>
            <pc:docMk/>
            <pc:sldMk cId="1261316734" sldId="488"/>
            <ac:cxnSpMk id="32" creationId="{C6022D64-750B-6944-8908-F460BADA261A}"/>
          </ac:cxnSpMkLst>
        </pc:cxnChg>
        <pc:cxnChg chg="add del mod">
          <ac:chgData name="Donald Ferguson" userId="d4e141de-59d3-4362-b58c-ed2804aa0504" providerId="ADAL" clId="{3B598809-7BAF-6C4A-9782-0C09DAA60FB0}" dt="2020-02-08T19:50:28.456" v="1631" actId="478"/>
          <ac:cxnSpMkLst>
            <pc:docMk/>
            <pc:sldMk cId="1261316734" sldId="488"/>
            <ac:cxnSpMk id="34" creationId="{57977D66-0E02-C548-A8F6-45C5FC545BB2}"/>
          </ac:cxnSpMkLst>
        </pc:cxnChg>
        <pc:cxnChg chg="add mod">
          <ac:chgData name="Donald Ferguson" userId="d4e141de-59d3-4362-b58c-ed2804aa0504" providerId="ADAL" clId="{3B598809-7BAF-6C4A-9782-0C09DAA60FB0}" dt="2020-02-08T19:51:19.900" v="1645" actId="14100"/>
          <ac:cxnSpMkLst>
            <pc:docMk/>
            <pc:sldMk cId="1261316734" sldId="488"/>
            <ac:cxnSpMk id="38" creationId="{F1203574-1183-CB42-A639-05DDF05E6EFA}"/>
          </ac:cxnSpMkLst>
        </pc:cxnChg>
        <pc:cxnChg chg="add mod">
          <ac:chgData name="Donald Ferguson" userId="d4e141de-59d3-4362-b58c-ed2804aa0504" providerId="ADAL" clId="{3B598809-7BAF-6C4A-9782-0C09DAA60FB0}" dt="2020-02-08T19:51:34.847" v="1650" actId="208"/>
          <ac:cxnSpMkLst>
            <pc:docMk/>
            <pc:sldMk cId="1261316734" sldId="488"/>
            <ac:cxnSpMk id="40" creationId="{51170EAC-50FC-5F47-BAE3-EE79BAA746A9}"/>
          </ac:cxnSpMkLst>
        </pc:cxnChg>
      </pc:sldChg>
      <pc:sldChg chg="addSp delSp modSp add">
        <pc:chgData name="Donald Ferguson" userId="d4e141de-59d3-4362-b58c-ed2804aa0504" providerId="ADAL" clId="{3B598809-7BAF-6C4A-9782-0C09DAA60FB0}" dt="2020-02-05T11:32:45.698" v="745" actId="403"/>
        <pc:sldMkLst>
          <pc:docMk/>
          <pc:sldMk cId="2686510728" sldId="489"/>
        </pc:sldMkLst>
        <pc:spChg chg="del">
          <ac:chgData name="Donald Ferguson" userId="d4e141de-59d3-4362-b58c-ed2804aa0504" providerId="ADAL" clId="{3B598809-7BAF-6C4A-9782-0C09DAA60FB0}" dt="2020-02-05T11:30:30.988" v="659" actId="478"/>
          <ac:spMkLst>
            <pc:docMk/>
            <pc:sldMk cId="2686510728" sldId="489"/>
            <ac:spMk id="3" creationId="{87B7AA71-0215-8340-823A-BFF8BCC4F376}"/>
          </ac:spMkLst>
        </pc:spChg>
        <pc:spChg chg="add del mod">
          <ac:chgData name="Donald Ferguson" userId="d4e141de-59d3-4362-b58c-ed2804aa0504" providerId="ADAL" clId="{3B598809-7BAF-6C4A-9782-0C09DAA60FB0}" dt="2020-02-05T11:30:33.992" v="660" actId="478"/>
          <ac:spMkLst>
            <pc:docMk/>
            <pc:sldMk cId="2686510728" sldId="489"/>
            <ac:spMk id="5" creationId="{1BE2C50B-C313-C64E-BD45-54BA67EC2CB1}"/>
          </ac:spMkLst>
        </pc:spChg>
        <pc:spChg chg="del">
          <ac:chgData name="Donald Ferguson" userId="d4e141de-59d3-4362-b58c-ed2804aa0504" providerId="ADAL" clId="{3B598809-7BAF-6C4A-9782-0C09DAA60FB0}" dt="2020-02-05T11:30:30.988" v="659" actId="478"/>
          <ac:spMkLst>
            <pc:docMk/>
            <pc:sldMk cId="2686510728" sldId="489"/>
            <ac:spMk id="11" creationId="{C52E53A3-8D39-DB4F-BB9B-E9E214E4CA8D}"/>
          </ac:spMkLst>
        </pc:spChg>
        <pc:spChg chg="del">
          <ac:chgData name="Donald Ferguson" userId="d4e141de-59d3-4362-b58c-ed2804aa0504" providerId="ADAL" clId="{3B598809-7BAF-6C4A-9782-0C09DAA60FB0}" dt="2020-02-05T11:30:30.988" v="659" actId="478"/>
          <ac:spMkLst>
            <pc:docMk/>
            <pc:sldMk cId="2686510728" sldId="489"/>
            <ac:spMk id="12" creationId="{BB634D36-A485-354C-BA1F-26E0D09D1F72}"/>
          </ac:spMkLst>
        </pc:spChg>
        <pc:spChg chg="del">
          <ac:chgData name="Donald Ferguson" userId="d4e141de-59d3-4362-b58c-ed2804aa0504" providerId="ADAL" clId="{3B598809-7BAF-6C4A-9782-0C09DAA60FB0}" dt="2020-02-05T11:30:30.988" v="659" actId="478"/>
          <ac:spMkLst>
            <pc:docMk/>
            <pc:sldMk cId="2686510728" sldId="489"/>
            <ac:spMk id="13" creationId="{A263170F-9266-B747-9431-FE487B9678AA}"/>
          </ac:spMkLst>
        </pc:spChg>
        <pc:spChg chg="del">
          <ac:chgData name="Donald Ferguson" userId="d4e141de-59d3-4362-b58c-ed2804aa0504" providerId="ADAL" clId="{3B598809-7BAF-6C4A-9782-0C09DAA60FB0}" dt="2020-02-05T11:30:30.988" v="659" actId="478"/>
          <ac:spMkLst>
            <pc:docMk/>
            <pc:sldMk cId="2686510728" sldId="489"/>
            <ac:spMk id="14" creationId="{13E66063-F335-F948-9479-8C4413F3A27D}"/>
          </ac:spMkLst>
        </pc:spChg>
        <pc:spChg chg="add mod">
          <ac:chgData name="Donald Ferguson" userId="d4e141de-59d3-4362-b58c-ed2804aa0504" providerId="ADAL" clId="{3B598809-7BAF-6C4A-9782-0C09DAA60FB0}" dt="2020-02-05T11:32:45.698" v="745" actId="403"/>
          <ac:spMkLst>
            <pc:docMk/>
            <pc:sldMk cId="2686510728" sldId="489"/>
            <ac:spMk id="16" creationId="{48DFD2EF-3746-EE42-BE91-1842C2CBFBB5}"/>
          </ac:spMkLst>
        </pc:spChg>
        <pc:spChg chg="mod">
          <ac:chgData name="Donald Ferguson" userId="d4e141de-59d3-4362-b58c-ed2804aa0504" providerId="ADAL" clId="{3B598809-7BAF-6C4A-9782-0C09DAA60FB0}" dt="2020-02-05T11:30:24.931" v="657" actId="20577"/>
          <ac:spMkLst>
            <pc:docMk/>
            <pc:sldMk cId="2686510728" sldId="489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3B598809-7BAF-6C4A-9782-0C09DAA60FB0}" dt="2020-02-05T11:30:27.154" v="658" actId="478"/>
          <ac:picMkLst>
            <pc:docMk/>
            <pc:sldMk cId="2686510728" sldId="489"/>
            <ac:picMk id="4" creationId="{A231C880-BFA8-BD4B-BE46-EE352B68B836}"/>
          </ac:picMkLst>
        </pc:picChg>
        <pc:picChg chg="add mod">
          <ac:chgData name="Donald Ferguson" userId="d4e141de-59d3-4362-b58c-ed2804aa0504" providerId="ADAL" clId="{3B598809-7BAF-6C4A-9782-0C09DAA60FB0}" dt="2020-02-05T11:32:09.686" v="671" actId="1076"/>
          <ac:picMkLst>
            <pc:docMk/>
            <pc:sldMk cId="2686510728" sldId="489"/>
            <ac:picMk id="6" creationId="{F867DAB7-9388-0D4D-A09F-343B0BA28495}"/>
          </ac:picMkLst>
        </pc:picChg>
        <pc:picChg chg="add mod">
          <ac:chgData name="Donald Ferguson" userId="d4e141de-59d3-4362-b58c-ed2804aa0504" providerId="ADAL" clId="{3B598809-7BAF-6C4A-9782-0C09DAA60FB0}" dt="2020-02-05T11:32:07.721" v="670" actId="1076"/>
          <ac:picMkLst>
            <pc:docMk/>
            <pc:sldMk cId="2686510728" sldId="489"/>
            <ac:picMk id="9" creationId="{FA231FB8-5F3C-CA40-8EEB-2C6CBD333331}"/>
          </ac:picMkLst>
        </pc:picChg>
        <pc:picChg chg="add mod">
          <ac:chgData name="Donald Ferguson" userId="d4e141de-59d3-4362-b58c-ed2804aa0504" providerId="ADAL" clId="{3B598809-7BAF-6C4A-9782-0C09DAA60FB0}" dt="2020-02-05T11:32:16.839" v="672" actId="167"/>
          <ac:picMkLst>
            <pc:docMk/>
            <pc:sldMk cId="2686510728" sldId="489"/>
            <ac:picMk id="15" creationId="{8DF8C8F7-B3D2-D54F-9153-AC50AF22359A}"/>
          </ac:picMkLst>
        </pc:pic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8" creationId="{9CA3AF09-EDD1-2E43-8326-6B0D13A9D748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17" creationId="{5417ECFB-B75E-7B42-8AFA-3215994893CA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20" creationId="{1F75D16C-BD80-1445-86AE-52ED1973A34D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23" creationId="{D6A314E6-9AB9-CE4C-9F2A-A1DEB03B8D1A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26" creationId="{9ACEDAD3-4FFB-0148-AB04-19C46B04EEE7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29" creationId="{6958B465-05D9-CF47-B84C-C65E720AAB88}"/>
          </ac:cxnSpMkLst>
        </pc:cxnChg>
        <pc:cxnChg chg="del">
          <ac:chgData name="Donald Ferguson" userId="d4e141de-59d3-4362-b58c-ed2804aa0504" providerId="ADAL" clId="{3B598809-7BAF-6C4A-9782-0C09DAA60FB0}" dt="2020-02-05T11:30:30.988" v="659" actId="478"/>
          <ac:cxnSpMkLst>
            <pc:docMk/>
            <pc:sldMk cId="2686510728" sldId="489"/>
            <ac:cxnSpMk id="32" creationId="{C6022D64-750B-6944-8908-F460BADA261A}"/>
          </ac:cxnSpMkLst>
        </pc:cxnChg>
      </pc:sldChg>
      <pc:sldChg chg="modSp add">
        <pc:chgData name="Donald Ferguson" userId="d4e141de-59d3-4362-b58c-ed2804aa0504" providerId="ADAL" clId="{3B598809-7BAF-6C4A-9782-0C09DAA60FB0}" dt="2020-02-05T11:41:18.867" v="752" actId="20577"/>
        <pc:sldMkLst>
          <pc:docMk/>
          <pc:sldMk cId="3337504566" sldId="490"/>
        </pc:sldMkLst>
        <pc:spChg chg="mod">
          <ac:chgData name="Donald Ferguson" userId="d4e141de-59d3-4362-b58c-ed2804aa0504" providerId="ADAL" clId="{3B598809-7BAF-6C4A-9782-0C09DAA60FB0}" dt="2020-02-05T11:41:18.867" v="752" actId="20577"/>
          <ac:spMkLst>
            <pc:docMk/>
            <pc:sldMk cId="3337504566" sldId="490"/>
            <ac:spMk id="25604" creationId="{6B11FA86-85D9-424A-848A-872F44A244EB}"/>
          </ac:spMkLst>
        </pc:spChg>
      </pc:sldChg>
      <pc:sldChg chg="modSp add">
        <pc:chgData name="Donald Ferguson" userId="d4e141de-59d3-4362-b58c-ed2804aa0504" providerId="ADAL" clId="{3B598809-7BAF-6C4A-9782-0C09DAA60FB0}" dt="2020-02-05T11:41:46.653" v="789" actId="20577"/>
        <pc:sldMkLst>
          <pc:docMk/>
          <pc:sldMk cId="3877037344" sldId="491"/>
        </pc:sldMkLst>
        <pc:spChg chg="mod">
          <ac:chgData name="Donald Ferguson" userId="d4e141de-59d3-4362-b58c-ed2804aa0504" providerId="ADAL" clId="{3B598809-7BAF-6C4A-9782-0C09DAA60FB0}" dt="2020-02-05T11:41:46.653" v="789" actId="20577"/>
          <ac:spMkLst>
            <pc:docMk/>
            <pc:sldMk cId="3877037344" sldId="491"/>
            <ac:spMk id="25604" creationId="{6B11FA86-85D9-424A-848A-872F44A244EB}"/>
          </ac:spMkLst>
        </pc:spChg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25830997" sldId="49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835007738" sldId="49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181177657" sldId="493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983289444" sldId="493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1108765" sldId="494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23693292" sldId="494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965562140" sldId="49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583592916" sldId="49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982203011" sldId="49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666265683" sldId="496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135238854" sldId="49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313507679" sldId="497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513995787" sldId="49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373375675" sldId="49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789988356" sldId="499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811073882" sldId="499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2522627979" sldId="500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4211774330" sldId="50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199075636" sldId="501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559268037" sldId="501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85128259" sldId="502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730224058" sldId="502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654335857" sldId="503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733291075" sldId="503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1884123174" sldId="504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916806532" sldId="504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225595335" sldId="505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713413637" sldId="505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1700595380" sldId="50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2428393404" sldId="506"/>
        </pc:sldMkLst>
      </pc:sldChg>
      <pc:sldChg chg="add">
        <pc:chgData name="Donald Ferguson" userId="d4e141de-59d3-4362-b58c-ed2804aa0504" providerId="ADAL" clId="{3B598809-7BAF-6C4A-9782-0C09DAA60FB0}" dt="2020-02-05T11:51:05.492" v="1088"/>
        <pc:sldMkLst>
          <pc:docMk/>
          <pc:sldMk cId="3353030318" sldId="50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515019163" sldId="507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452250129" sldId="508"/>
        </pc:sldMkLst>
      </pc:sldChg>
      <pc:sldChg chg="add del">
        <pc:chgData name="Donald Ferguson" userId="d4e141de-59d3-4362-b58c-ed2804aa0504" providerId="ADAL" clId="{3B598809-7BAF-6C4A-9782-0C09DAA60FB0}" dt="2020-02-05T12:01:07.661" v="1483" actId="2696"/>
        <pc:sldMkLst>
          <pc:docMk/>
          <pc:sldMk cId="456473572" sldId="508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3543943735" sldId="509"/>
        </pc:sldMkLst>
      </pc:sldChg>
      <pc:sldChg chg="add del">
        <pc:chgData name="Donald Ferguson" userId="d4e141de-59d3-4362-b58c-ed2804aa0504" providerId="ADAL" clId="{3B598809-7BAF-6C4A-9782-0C09DAA60FB0}" dt="2020-02-05T12:01:09.295" v="1485" actId="2696"/>
        <pc:sldMkLst>
          <pc:docMk/>
          <pc:sldMk cId="4130168630" sldId="509"/>
        </pc:sldMkLst>
      </pc:sldChg>
      <pc:sldChg chg="add del">
        <pc:chgData name="Donald Ferguson" userId="d4e141de-59d3-4362-b58c-ed2804aa0504" providerId="ADAL" clId="{3B598809-7BAF-6C4A-9782-0C09DAA60FB0}" dt="2020-02-05T12:01:11.820" v="1486" actId="2696"/>
        <pc:sldMkLst>
          <pc:docMk/>
          <pc:sldMk cId="3665539143" sldId="510"/>
        </pc:sldMkLst>
      </pc:sldChg>
      <pc:sldChg chg="add del">
        <pc:chgData name="Donald Ferguson" userId="d4e141de-59d3-4362-b58c-ed2804aa0504" providerId="ADAL" clId="{3B598809-7BAF-6C4A-9782-0C09DAA60FB0}" dt="2020-02-05T11:51:04.443" v="1087"/>
        <pc:sldMkLst>
          <pc:docMk/>
          <pc:sldMk cId="4237265675" sldId="510"/>
        </pc:sldMkLst>
      </pc:sldChg>
      <pc:sldChg chg="add del">
        <pc:chgData name="Donald Ferguson" userId="d4e141de-59d3-4362-b58c-ed2804aa0504" providerId="ADAL" clId="{3B598809-7BAF-6C4A-9782-0C09DAA60FB0}" dt="2020-02-05T11:53:45.167" v="1102"/>
        <pc:sldMkLst>
          <pc:docMk/>
          <pc:sldMk cId="335162256" sldId="511"/>
        </pc:sldMkLst>
      </pc:sldChg>
      <pc:sldChg chg="addSp delSp modSp add">
        <pc:chgData name="Donald Ferguson" userId="d4e141de-59d3-4362-b58c-ed2804aa0504" providerId="ADAL" clId="{3B598809-7BAF-6C4A-9782-0C09DAA60FB0}" dt="2020-02-05T11:59:29.655" v="1472" actId="20577"/>
        <pc:sldMkLst>
          <pc:docMk/>
          <pc:sldMk cId="3984373128" sldId="511"/>
        </pc:sldMkLst>
        <pc:spChg chg="add del mod">
          <ac:chgData name="Donald Ferguson" userId="d4e141de-59d3-4362-b58c-ed2804aa0504" providerId="ADAL" clId="{3B598809-7BAF-6C4A-9782-0C09DAA60FB0}" dt="2020-02-05T11:54:01.635" v="1131" actId="478"/>
          <ac:spMkLst>
            <pc:docMk/>
            <pc:sldMk cId="3984373128" sldId="511"/>
            <ac:spMk id="4" creationId="{DA523949-06D6-354B-8B5B-587A0B91D5DB}"/>
          </ac:spMkLst>
        </pc:spChg>
        <pc:spChg chg="del">
          <ac:chgData name="Donald Ferguson" userId="d4e141de-59d3-4362-b58c-ed2804aa0504" providerId="ADAL" clId="{3B598809-7BAF-6C4A-9782-0C09DAA60FB0}" dt="2020-02-05T11:53:50.747" v="1105" actId="478"/>
          <ac:spMkLst>
            <pc:docMk/>
            <pc:sldMk cId="3984373128" sldId="511"/>
            <ac:spMk id="8" creationId="{59B89218-269F-3F4B-8E96-80F55DC444EB}"/>
          </ac:spMkLst>
        </pc:spChg>
        <pc:spChg chg="add mod">
          <ac:chgData name="Donald Ferguson" userId="d4e141de-59d3-4362-b58c-ed2804aa0504" providerId="ADAL" clId="{3B598809-7BAF-6C4A-9782-0C09DAA60FB0}" dt="2020-02-05T11:59:29.655" v="1472" actId="20577"/>
          <ac:spMkLst>
            <pc:docMk/>
            <pc:sldMk cId="3984373128" sldId="511"/>
            <ac:spMk id="12" creationId="{AA049E70-C6D5-1446-BAB3-1EF6BC58411D}"/>
          </ac:spMkLst>
        </pc:spChg>
        <pc:spChg chg="mod">
          <ac:chgData name="Donald Ferguson" userId="d4e141de-59d3-4362-b58c-ed2804aa0504" providerId="ADAL" clId="{3B598809-7BAF-6C4A-9782-0C09DAA60FB0}" dt="2020-02-05T11:53:58.409" v="1129" actId="20577"/>
          <ac:spMkLst>
            <pc:docMk/>
            <pc:sldMk cId="3984373128" sldId="511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3B598809-7BAF-6C4A-9782-0C09DAA60FB0}" dt="2020-02-05T11:53:47.515" v="1104" actId="478"/>
          <ac:picMkLst>
            <pc:docMk/>
            <pc:sldMk cId="3984373128" sldId="511"/>
            <ac:picMk id="3" creationId="{94C63BB9-6821-A147-AC7E-C0F2A27AE8C3}"/>
          </ac:picMkLst>
        </pc:picChg>
        <pc:picChg chg="add mod">
          <ac:chgData name="Donald Ferguson" userId="d4e141de-59d3-4362-b58c-ed2804aa0504" providerId="ADAL" clId="{3B598809-7BAF-6C4A-9782-0C09DAA60FB0}" dt="2020-02-05T11:56:55.851" v="1155" actId="1076"/>
          <ac:picMkLst>
            <pc:docMk/>
            <pc:sldMk cId="3984373128" sldId="511"/>
            <ac:picMk id="5" creationId="{AE46AE13-3D8B-1F4F-9D8B-D445CC8245DF}"/>
          </ac:picMkLst>
        </pc:picChg>
      </pc:sldChg>
      <pc:sldChg chg="addSp delSp modSp add del">
        <pc:chgData name="Donald Ferguson" userId="d4e141de-59d3-4362-b58c-ed2804aa0504" providerId="ADAL" clId="{3B598809-7BAF-6C4A-9782-0C09DAA60FB0}" dt="2020-02-05T11:53:39.683" v="1100" actId="2696"/>
        <pc:sldMkLst>
          <pc:docMk/>
          <pc:sldMk cId="4052154172" sldId="511"/>
        </pc:sldMkLst>
        <pc:spChg chg="add del mod">
          <ac:chgData name="Donald Ferguson" userId="d4e141de-59d3-4362-b58c-ed2804aa0504" providerId="ADAL" clId="{3B598809-7BAF-6C4A-9782-0C09DAA60FB0}" dt="2020-02-05T11:53:24.618" v="1099" actId="478"/>
          <ac:spMkLst>
            <pc:docMk/>
            <pc:sldMk cId="4052154172" sldId="511"/>
            <ac:spMk id="2" creationId="{627A6F46-5E96-5443-9FD5-6D95C1F72173}"/>
          </ac:spMkLst>
        </pc:spChg>
        <pc:spChg chg="del">
          <ac:chgData name="Donald Ferguson" userId="d4e141de-59d3-4362-b58c-ed2804aa0504" providerId="ADAL" clId="{3B598809-7BAF-6C4A-9782-0C09DAA60FB0}" dt="2020-02-05T11:53:22.382" v="1098" actId="478"/>
          <ac:spMkLst>
            <pc:docMk/>
            <pc:sldMk cId="4052154172" sldId="511"/>
            <ac:spMk id="8" creationId="{59B89218-269F-3F4B-8E96-80F55DC444EB}"/>
          </ac:spMkLst>
        </pc:spChg>
        <pc:spChg chg="del mod">
          <ac:chgData name="Donald Ferguson" userId="d4e141de-59d3-4362-b58c-ed2804aa0504" providerId="ADAL" clId="{3B598809-7BAF-6C4A-9782-0C09DAA60FB0}" dt="2020-02-05T11:53:19.165" v="1097"/>
          <ac:spMkLst>
            <pc:docMk/>
            <pc:sldMk cId="4052154172" sldId="511"/>
            <ac:spMk id="33794" creationId="{2D8A47D8-DB33-E34B-A433-FC79FD290EAE}"/>
          </ac:spMkLst>
        </pc:spChg>
        <pc:picChg chg="del mod">
          <ac:chgData name="Donald Ferguson" userId="d4e141de-59d3-4362-b58c-ed2804aa0504" providerId="ADAL" clId="{3B598809-7BAF-6C4A-9782-0C09DAA60FB0}" dt="2020-02-05T11:53:18.452" v="1095" actId="478"/>
          <ac:picMkLst>
            <pc:docMk/>
            <pc:sldMk cId="4052154172" sldId="511"/>
            <ac:picMk id="3" creationId="{94C63BB9-6821-A147-AC7E-C0F2A27AE8C3}"/>
          </ac:picMkLst>
        </pc:picChg>
      </pc:sldChg>
      <pc:sldChg chg="add del">
        <pc:chgData name="Donald Ferguson" userId="d4e141de-59d3-4362-b58c-ed2804aa0504" providerId="ADAL" clId="{3B598809-7BAF-6C4A-9782-0C09DAA60FB0}" dt="2020-02-05T12:00:46.872" v="1477" actId="2696"/>
        <pc:sldMkLst>
          <pc:docMk/>
          <pc:sldMk cId="4248529626" sldId="512"/>
        </pc:sldMkLst>
      </pc:sldChg>
    </pc:docChg>
  </pc:docChgLst>
  <pc:docChgLst>
    <pc:chgData name="Donald Ferguson" userId="d4e141de-59d3-4362-b58c-ed2804aa0504" providerId="ADAL" clId="{428D1244-7479-964C-AF47-99DCFE4F8674}"/>
    <pc:docChg chg="undo custSel addSld delSld modSld sldOrd delMainMaster">
      <pc:chgData name="Donald Ferguson" userId="d4e141de-59d3-4362-b58c-ed2804aa0504" providerId="ADAL" clId="{428D1244-7479-964C-AF47-99DCFE4F8674}" dt="2020-02-14T10:48:40.055" v="907" actId="1076"/>
      <pc:docMkLst>
        <pc:docMk/>
      </pc:docMkLst>
      <pc:sldChg chg="del">
        <pc:chgData name="Donald Ferguson" userId="d4e141de-59d3-4362-b58c-ed2804aa0504" providerId="ADAL" clId="{428D1244-7479-964C-AF47-99DCFE4F8674}" dt="2020-02-12T16:57:43.113" v="325" actId="2696"/>
        <pc:sldMkLst>
          <pc:docMk/>
          <pc:sldMk cId="2976591064" sldId="335"/>
        </pc:sldMkLst>
      </pc:sldChg>
      <pc:sldChg chg="del">
        <pc:chgData name="Donald Ferguson" userId="d4e141de-59d3-4362-b58c-ed2804aa0504" providerId="ADAL" clId="{428D1244-7479-964C-AF47-99DCFE4F8674}" dt="2020-02-12T16:57:53.925" v="326" actId="2696"/>
        <pc:sldMkLst>
          <pc:docMk/>
          <pc:sldMk cId="2713229507" sldId="342"/>
        </pc:sldMkLst>
      </pc:sldChg>
      <pc:sldChg chg="del">
        <pc:chgData name="Donald Ferguson" userId="d4e141de-59d3-4362-b58c-ed2804aa0504" providerId="ADAL" clId="{428D1244-7479-964C-AF47-99DCFE4F8674}" dt="2020-02-12T16:57:55.005" v="327" actId="2696"/>
        <pc:sldMkLst>
          <pc:docMk/>
          <pc:sldMk cId="3456792998" sldId="343"/>
        </pc:sldMkLst>
      </pc:sldChg>
      <pc:sldChg chg="del">
        <pc:chgData name="Donald Ferguson" userId="d4e141de-59d3-4362-b58c-ed2804aa0504" providerId="ADAL" clId="{428D1244-7479-964C-AF47-99DCFE4F8674}" dt="2020-02-12T16:57:56.073" v="328" actId="2696"/>
        <pc:sldMkLst>
          <pc:docMk/>
          <pc:sldMk cId="423839634" sldId="344"/>
        </pc:sldMkLst>
      </pc:sldChg>
      <pc:sldChg chg="del">
        <pc:chgData name="Donald Ferguson" userId="d4e141de-59d3-4362-b58c-ed2804aa0504" providerId="ADAL" clId="{428D1244-7479-964C-AF47-99DCFE4F8674}" dt="2020-02-12T16:57:57.660" v="330" actId="2696"/>
        <pc:sldMkLst>
          <pc:docMk/>
          <pc:sldMk cId="1751657527" sldId="361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471891532" sldId="368"/>
        </pc:sldMkLst>
      </pc:sldChg>
      <pc:sldChg chg="del">
        <pc:chgData name="Donald Ferguson" userId="d4e141de-59d3-4362-b58c-ed2804aa0504" providerId="ADAL" clId="{428D1244-7479-964C-AF47-99DCFE4F8674}" dt="2020-02-12T16:57:58.345" v="331" actId="2696"/>
        <pc:sldMkLst>
          <pc:docMk/>
          <pc:sldMk cId="1105486259" sldId="371"/>
        </pc:sldMkLst>
      </pc:sldChg>
      <pc:sldChg chg="del">
        <pc:chgData name="Donald Ferguson" userId="d4e141de-59d3-4362-b58c-ed2804aa0504" providerId="ADAL" clId="{428D1244-7479-964C-AF47-99DCFE4F8674}" dt="2020-02-12T16:58:01.418" v="333" actId="2696"/>
        <pc:sldMkLst>
          <pc:docMk/>
          <pc:sldMk cId="971815985" sldId="373"/>
        </pc:sldMkLst>
      </pc:sldChg>
      <pc:sldChg chg="del">
        <pc:chgData name="Donald Ferguson" userId="d4e141de-59d3-4362-b58c-ed2804aa0504" providerId="ADAL" clId="{428D1244-7479-964C-AF47-99DCFE4F8674}" dt="2020-02-12T16:58:02.193" v="334" actId="2696"/>
        <pc:sldMkLst>
          <pc:docMk/>
          <pc:sldMk cId="1438476197" sldId="374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981472042" sldId="375"/>
        </pc:sldMkLst>
      </pc:sldChg>
      <pc:sldChg chg="del">
        <pc:chgData name="Donald Ferguson" userId="d4e141de-59d3-4362-b58c-ed2804aa0504" providerId="ADAL" clId="{428D1244-7479-964C-AF47-99DCFE4F8674}" dt="2020-02-12T16:58:03.139" v="335" actId="2696"/>
        <pc:sldMkLst>
          <pc:docMk/>
          <pc:sldMk cId="1213607045" sldId="375"/>
        </pc:sldMkLst>
      </pc:sldChg>
      <pc:sldChg chg="del">
        <pc:chgData name="Donald Ferguson" userId="d4e141de-59d3-4362-b58c-ed2804aa0504" providerId="ADAL" clId="{428D1244-7479-964C-AF47-99DCFE4F8674}" dt="2020-02-12T16:58:03.629" v="336" actId="2696"/>
        <pc:sldMkLst>
          <pc:docMk/>
          <pc:sldMk cId="946980996" sldId="376"/>
        </pc:sldMkLst>
      </pc:sldChg>
      <pc:sldChg chg="del">
        <pc:chgData name="Donald Ferguson" userId="d4e141de-59d3-4362-b58c-ed2804aa0504" providerId="ADAL" clId="{428D1244-7479-964C-AF47-99DCFE4F8674}" dt="2020-02-12T16:58:04.003" v="337" actId="2696"/>
        <pc:sldMkLst>
          <pc:docMk/>
          <pc:sldMk cId="1488117439" sldId="377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512384598" sldId="377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496490249" sldId="378"/>
        </pc:sldMkLst>
      </pc:sldChg>
      <pc:sldChg chg="del">
        <pc:chgData name="Donald Ferguson" userId="d4e141de-59d3-4362-b58c-ed2804aa0504" providerId="ADAL" clId="{428D1244-7479-964C-AF47-99DCFE4F8674}" dt="2020-02-12T16:58:04.484" v="338" actId="2696"/>
        <pc:sldMkLst>
          <pc:docMk/>
          <pc:sldMk cId="2975171144" sldId="378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547326545" sldId="379"/>
        </pc:sldMkLst>
      </pc:sldChg>
      <pc:sldChg chg="del">
        <pc:chgData name="Donald Ferguson" userId="d4e141de-59d3-4362-b58c-ed2804aa0504" providerId="ADAL" clId="{428D1244-7479-964C-AF47-99DCFE4F8674}" dt="2020-02-12T16:58:04.916" v="339" actId="2696"/>
        <pc:sldMkLst>
          <pc:docMk/>
          <pc:sldMk cId="553319067" sldId="379"/>
        </pc:sldMkLst>
      </pc:sldChg>
      <pc:sldChg chg="del">
        <pc:chgData name="Donald Ferguson" userId="d4e141de-59d3-4362-b58c-ed2804aa0504" providerId="ADAL" clId="{428D1244-7479-964C-AF47-99DCFE4F8674}" dt="2020-02-12T16:58:05.479" v="340" actId="2696"/>
        <pc:sldMkLst>
          <pc:docMk/>
          <pc:sldMk cId="2299344171" sldId="380"/>
        </pc:sldMkLst>
      </pc:sldChg>
      <pc:sldChg chg="del">
        <pc:chgData name="Donald Ferguson" userId="d4e141de-59d3-4362-b58c-ed2804aa0504" providerId="ADAL" clId="{428D1244-7479-964C-AF47-99DCFE4F8674}" dt="2020-02-12T16:58:06.323" v="341" actId="2696"/>
        <pc:sldMkLst>
          <pc:docMk/>
          <pc:sldMk cId="1427906063" sldId="381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2751890495" sldId="381"/>
        </pc:sldMkLst>
      </pc:sldChg>
      <pc:sldChg chg="del">
        <pc:chgData name="Donald Ferguson" userId="d4e141de-59d3-4362-b58c-ed2804aa0504" providerId="ADAL" clId="{428D1244-7479-964C-AF47-99DCFE4F8674}" dt="2020-02-12T16:58:08.561" v="342" actId="2696"/>
        <pc:sldMkLst>
          <pc:docMk/>
          <pc:sldMk cId="1124041942" sldId="382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081719994" sldId="382"/>
        </pc:sldMkLst>
      </pc:sldChg>
      <pc:sldChg chg="del">
        <pc:chgData name="Donald Ferguson" userId="d4e141de-59d3-4362-b58c-ed2804aa0504" providerId="ADAL" clId="{428D1244-7479-964C-AF47-99DCFE4F8674}" dt="2020-02-12T16:58:09.505" v="343" actId="2696"/>
        <pc:sldMkLst>
          <pc:docMk/>
          <pc:sldMk cId="2484709807" sldId="383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4137130761" sldId="383"/>
        </pc:sldMkLst>
      </pc:sldChg>
      <pc:sldChg chg="del">
        <pc:chgData name="Donald Ferguson" userId="d4e141de-59d3-4362-b58c-ed2804aa0504" providerId="ADAL" clId="{428D1244-7479-964C-AF47-99DCFE4F8674}" dt="2020-02-12T16:58:10.687" v="344" actId="2696"/>
        <pc:sldMkLst>
          <pc:docMk/>
          <pc:sldMk cId="3304026650" sldId="384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4098619611" sldId="384"/>
        </pc:sldMkLst>
      </pc:sldChg>
      <pc:sldChg chg="del">
        <pc:chgData name="Donald Ferguson" userId="d4e141de-59d3-4362-b58c-ed2804aa0504" providerId="ADAL" clId="{428D1244-7479-964C-AF47-99DCFE4F8674}" dt="2020-02-12T16:58:11.453" v="345" actId="2696"/>
        <pc:sldMkLst>
          <pc:docMk/>
          <pc:sldMk cId="854180755" sldId="385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2349481855" sldId="385"/>
        </pc:sldMkLst>
      </pc:sldChg>
      <pc:sldChg chg="del">
        <pc:chgData name="Donald Ferguson" userId="d4e141de-59d3-4362-b58c-ed2804aa0504" providerId="ADAL" clId="{428D1244-7479-964C-AF47-99DCFE4F8674}" dt="2020-02-12T16:58:12.331" v="346" actId="2696"/>
        <pc:sldMkLst>
          <pc:docMk/>
          <pc:sldMk cId="2396159694" sldId="386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857180218" sldId="386"/>
        </pc:sldMkLst>
      </pc:sldChg>
      <pc:sldChg chg="del">
        <pc:chgData name="Donald Ferguson" userId="d4e141de-59d3-4362-b58c-ed2804aa0504" providerId="ADAL" clId="{428D1244-7479-964C-AF47-99DCFE4F8674}" dt="2020-02-12T16:58:13.713" v="347" actId="2696"/>
        <pc:sldMkLst>
          <pc:docMk/>
          <pc:sldMk cId="200344954" sldId="387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344373452" sldId="387"/>
        </pc:sldMkLst>
      </pc:sldChg>
      <pc:sldChg chg="del">
        <pc:chgData name="Donald Ferguson" userId="d4e141de-59d3-4362-b58c-ed2804aa0504" providerId="ADAL" clId="{428D1244-7479-964C-AF47-99DCFE4F8674}" dt="2020-02-12T16:58:14.567" v="348" actId="2696"/>
        <pc:sldMkLst>
          <pc:docMk/>
          <pc:sldMk cId="753788087" sldId="388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014167298" sldId="389"/>
        </pc:sldMkLst>
      </pc:sldChg>
      <pc:sldChg chg="del">
        <pc:chgData name="Donald Ferguson" userId="d4e141de-59d3-4362-b58c-ed2804aa0504" providerId="ADAL" clId="{428D1244-7479-964C-AF47-99DCFE4F8674}" dt="2020-02-12T16:58:15.323" v="349" actId="2696"/>
        <pc:sldMkLst>
          <pc:docMk/>
          <pc:sldMk cId="4016016693" sldId="389"/>
        </pc:sldMkLst>
      </pc:sldChg>
      <pc:sldChg chg="del">
        <pc:chgData name="Donald Ferguson" userId="d4e141de-59d3-4362-b58c-ed2804aa0504" providerId="ADAL" clId="{428D1244-7479-964C-AF47-99DCFE4F8674}" dt="2020-02-12T16:58:16.415" v="350" actId="2696"/>
        <pc:sldMkLst>
          <pc:docMk/>
          <pc:sldMk cId="2227440893" sldId="390"/>
        </pc:sldMkLst>
      </pc:sldChg>
      <pc:sldChg chg="del">
        <pc:chgData name="Donald Ferguson" userId="d4e141de-59d3-4362-b58c-ed2804aa0504" providerId="ADAL" clId="{428D1244-7479-964C-AF47-99DCFE4F8674}" dt="2020-02-12T16:58:17.122" v="351" actId="2696"/>
        <pc:sldMkLst>
          <pc:docMk/>
          <pc:sldMk cId="445131190" sldId="391"/>
        </pc:sldMkLst>
      </pc:sldChg>
      <pc:sldChg chg="del">
        <pc:chgData name="Donald Ferguson" userId="d4e141de-59d3-4362-b58c-ed2804aa0504" providerId="ADAL" clId="{428D1244-7479-964C-AF47-99DCFE4F8674}" dt="2020-02-12T16:58:18.955" v="352" actId="2696"/>
        <pc:sldMkLst>
          <pc:docMk/>
          <pc:sldMk cId="3005831565" sldId="392"/>
        </pc:sldMkLst>
      </pc:sldChg>
      <pc:sldChg chg="del">
        <pc:chgData name="Donald Ferguson" userId="d4e141de-59d3-4362-b58c-ed2804aa0504" providerId="ADAL" clId="{428D1244-7479-964C-AF47-99DCFE4F8674}" dt="2020-02-12T16:58:19.912" v="353" actId="2696"/>
        <pc:sldMkLst>
          <pc:docMk/>
          <pc:sldMk cId="407071889" sldId="393"/>
        </pc:sldMkLst>
      </pc:sldChg>
      <pc:sldChg chg="del">
        <pc:chgData name="Donald Ferguson" userId="d4e141de-59d3-4362-b58c-ed2804aa0504" providerId="ADAL" clId="{428D1244-7479-964C-AF47-99DCFE4F8674}" dt="2020-02-12T16:58:20.496" v="354" actId="2696"/>
        <pc:sldMkLst>
          <pc:docMk/>
          <pc:sldMk cId="3756811456" sldId="394"/>
        </pc:sldMkLst>
      </pc:sldChg>
      <pc:sldChg chg="del">
        <pc:chgData name="Donald Ferguson" userId="d4e141de-59d3-4362-b58c-ed2804aa0504" providerId="ADAL" clId="{428D1244-7479-964C-AF47-99DCFE4F8674}" dt="2020-02-12T16:58:21.330" v="355" actId="2696"/>
        <pc:sldMkLst>
          <pc:docMk/>
          <pc:sldMk cId="774379775" sldId="395"/>
        </pc:sldMkLst>
      </pc:sldChg>
      <pc:sldChg chg="add modTransition">
        <pc:chgData name="Donald Ferguson" userId="d4e141de-59d3-4362-b58c-ed2804aa0504" providerId="ADAL" clId="{428D1244-7479-964C-AF47-99DCFE4F8674}" dt="2020-02-12T17:12:31.584" v="382"/>
        <pc:sldMkLst>
          <pc:docMk/>
          <pc:sldMk cId="2542437766" sldId="395"/>
        </pc:sldMkLst>
      </pc:sldChg>
      <pc:sldChg chg="del">
        <pc:chgData name="Donald Ferguson" userId="d4e141de-59d3-4362-b58c-ed2804aa0504" providerId="ADAL" clId="{428D1244-7479-964C-AF47-99DCFE4F8674}" dt="2020-02-12T16:58:22.218" v="356" actId="2696"/>
        <pc:sldMkLst>
          <pc:docMk/>
          <pc:sldMk cId="2467016444" sldId="396"/>
        </pc:sldMkLst>
      </pc:sldChg>
      <pc:sldChg chg="add modTransition">
        <pc:chgData name="Donald Ferguson" userId="d4e141de-59d3-4362-b58c-ed2804aa0504" providerId="ADAL" clId="{428D1244-7479-964C-AF47-99DCFE4F8674}" dt="2020-02-12T17:12:36.309" v="383"/>
        <pc:sldMkLst>
          <pc:docMk/>
          <pc:sldMk cId="2485904609" sldId="396"/>
        </pc:sldMkLst>
      </pc:sldChg>
      <pc:sldChg chg="add modTransition">
        <pc:chgData name="Donald Ferguson" userId="d4e141de-59d3-4362-b58c-ed2804aa0504" providerId="ADAL" clId="{428D1244-7479-964C-AF47-99DCFE4F8674}" dt="2020-02-12T17:12:41.511" v="384"/>
        <pc:sldMkLst>
          <pc:docMk/>
          <pc:sldMk cId="2984585421" sldId="397"/>
        </pc:sldMkLst>
      </pc:sldChg>
      <pc:sldChg chg="add modTransition">
        <pc:chgData name="Donald Ferguson" userId="d4e141de-59d3-4362-b58c-ed2804aa0504" providerId="ADAL" clId="{428D1244-7479-964C-AF47-99DCFE4F8674}" dt="2020-02-12T17:12:48.031" v="385"/>
        <pc:sldMkLst>
          <pc:docMk/>
          <pc:sldMk cId="1405835961" sldId="399"/>
        </pc:sldMkLst>
      </pc:sldChg>
      <pc:sldChg chg="add modTransition">
        <pc:chgData name="Donald Ferguson" userId="d4e141de-59d3-4362-b58c-ed2804aa0504" providerId="ADAL" clId="{428D1244-7479-964C-AF47-99DCFE4F8674}" dt="2020-02-12T17:13:00.929" v="386"/>
        <pc:sldMkLst>
          <pc:docMk/>
          <pc:sldMk cId="534384768" sldId="400"/>
        </pc:sldMkLst>
      </pc:sldChg>
      <pc:sldChg chg="add modTransition">
        <pc:chgData name="Donald Ferguson" userId="d4e141de-59d3-4362-b58c-ed2804aa0504" providerId="ADAL" clId="{428D1244-7479-964C-AF47-99DCFE4F8674}" dt="2020-02-12T17:13:06.727" v="387"/>
        <pc:sldMkLst>
          <pc:docMk/>
          <pc:sldMk cId="3052420095" sldId="401"/>
        </pc:sldMkLst>
      </pc:sldChg>
      <pc:sldChg chg="add modTransition">
        <pc:chgData name="Donald Ferguson" userId="d4e141de-59d3-4362-b58c-ed2804aa0504" providerId="ADAL" clId="{428D1244-7479-964C-AF47-99DCFE4F8674}" dt="2020-02-12T17:13:39.525" v="388"/>
        <pc:sldMkLst>
          <pc:docMk/>
          <pc:sldMk cId="281713245" sldId="402"/>
        </pc:sldMkLst>
      </pc:sldChg>
      <pc:sldChg chg="del">
        <pc:chgData name="Donald Ferguson" userId="d4e141de-59d3-4362-b58c-ed2804aa0504" providerId="ADAL" clId="{428D1244-7479-964C-AF47-99DCFE4F8674}" dt="2020-02-12T16:57:59.438" v="332" actId="2696"/>
        <pc:sldMkLst>
          <pc:docMk/>
          <pc:sldMk cId="755371633" sldId="402"/>
        </pc:sldMkLst>
      </pc:sldChg>
      <pc:sldChg chg="add modTransition">
        <pc:chgData name="Donald Ferguson" userId="d4e141de-59d3-4362-b58c-ed2804aa0504" providerId="ADAL" clId="{428D1244-7479-964C-AF47-99DCFE4F8674}" dt="2020-02-12T17:14:10.681" v="389"/>
        <pc:sldMkLst>
          <pc:docMk/>
          <pc:sldMk cId="1707190200" sldId="403"/>
        </pc:sldMkLst>
      </pc:sldChg>
      <pc:sldChg chg="del">
        <pc:chgData name="Donald Ferguson" userId="d4e141de-59d3-4362-b58c-ed2804aa0504" providerId="ADAL" clId="{428D1244-7479-964C-AF47-99DCFE4F8674}" dt="2020-02-12T16:57:57.064" v="329" actId="2696"/>
        <pc:sldMkLst>
          <pc:docMk/>
          <pc:sldMk cId="4204714780" sldId="403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523227996" sldId="404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660582044" sldId="405"/>
        </pc:sldMkLst>
      </pc:sldChg>
      <pc:sldChg chg="modSp add">
        <pc:chgData name="Donald Ferguson" userId="d4e141de-59d3-4362-b58c-ed2804aa0504" providerId="ADAL" clId="{428D1244-7479-964C-AF47-99DCFE4F8674}" dt="2020-02-14T10:15:23.677" v="593" actId="207"/>
        <pc:sldMkLst>
          <pc:docMk/>
          <pc:sldMk cId="3777639069" sldId="425"/>
        </pc:sldMkLst>
        <pc:spChg chg="mod">
          <ac:chgData name="Donald Ferguson" userId="d4e141de-59d3-4362-b58c-ed2804aa0504" providerId="ADAL" clId="{428D1244-7479-964C-AF47-99DCFE4F8674}" dt="2020-02-14T10:15:23.677" v="593" actId="207"/>
          <ac:spMkLst>
            <pc:docMk/>
            <pc:sldMk cId="3777639069" sldId="425"/>
            <ac:spMk id="486402" creationId="{00000000-0000-0000-0000-000000000000}"/>
          </ac:spMkLst>
        </pc:spChg>
      </pc:sldChg>
      <pc:sldChg chg="add">
        <pc:chgData name="Donald Ferguson" userId="d4e141de-59d3-4362-b58c-ed2804aa0504" providerId="ADAL" clId="{428D1244-7479-964C-AF47-99DCFE4F8674}" dt="2020-02-12T17:17:34.940" v="390"/>
        <pc:sldMkLst>
          <pc:docMk/>
          <pc:sldMk cId="1224718986" sldId="426"/>
        </pc:sldMkLst>
      </pc:sldChg>
      <pc:sldChg chg="add">
        <pc:chgData name="Donald Ferguson" userId="d4e141de-59d3-4362-b58c-ed2804aa0504" providerId="ADAL" clId="{428D1244-7479-964C-AF47-99DCFE4F8674}" dt="2020-02-12T17:17:34.940" v="390"/>
        <pc:sldMkLst>
          <pc:docMk/>
          <pc:sldMk cId="302008836" sldId="427"/>
        </pc:sldMkLst>
      </pc:sldChg>
      <pc:sldChg chg="add del">
        <pc:chgData name="Donald Ferguson" userId="d4e141de-59d3-4362-b58c-ed2804aa0504" providerId="ADAL" clId="{428D1244-7479-964C-AF47-99DCFE4F8674}" dt="2020-02-14T10:25:54.271" v="726" actId="2696"/>
        <pc:sldMkLst>
          <pc:docMk/>
          <pc:sldMk cId="2999013347" sldId="428"/>
        </pc:sldMkLst>
      </pc:sldChg>
      <pc:sldChg chg="add del">
        <pc:chgData name="Donald Ferguson" userId="d4e141de-59d3-4362-b58c-ed2804aa0504" providerId="ADAL" clId="{428D1244-7479-964C-AF47-99DCFE4F8674}" dt="2020-02-14T10:25:55.014" v="727" actId="2696"/>
        <pc:sldMkLst>
          <pc:docMk/>
          <pc:sldMk cId="4167048988" sldId="429"/>
        </pc:sldMkLst>
      </pc:sldChg>
      <pc:sldChg chg="add del">
        <pc:chgData name="Donald Ferguson" userId="d4e141de-59d3-4362-b58c-ed2804aa0504" providerId="ADAL" clId="{428D1244-7479-964C-AF47-99DCFE4F8674}" dt="2020-02-14T10:45:26.578" v="765" actId="2696"/>
        <pc:sldMkLst>
          <pc:docMk/>
          <pc:sldMk cId="2391765761" sldId="430"/>
        </pc:sldMkLst>
      </pc:sldChg>
      <pc:sldChg chg="add del">
        <pc:chgData name="Donald Ferguson" userId="d4e141de-59d3-4362-b58c-ed2804aa0504" providerId="ADAL" clId="{428D1244-7479-964C-AF47-99DCFE4F8674}" dt="2020-02-14T10:45:27.118" v="766" actId="2696"/>
        <pc:sldMkLst>
          <pc:docMk/>
          <pc:sldMk cId="3227160137" sldId="431"/>
        </pc:sldMkLst>
      </pc:sldChg>
      <pc:sldChg chg="add del">
        <pc:chgData name="Donald Ferguson" userId="d4e141de-59d3-4362-b58c-ed2804aa0504" providerId="ADAL" clId="{428D1244-7479-964C-AF47-99DCFE4F8674}" dt="2020-02-14T10:26:14.387" v="728" actId="2696"/>
        <pc:sldMkLst>
          <pc:docMk/>
          <pc:sldMk cId="2645421341" sldId="432"/>
        </pc:sldMkLst>
      </pc:sldChg>
      <pc:sldChg chg="add del">
        <pc:chgData name="Donald Ferguson" userId="d4e141de-59d3-4362-b58c-ed2804aa0504" providerId="ADAL" clId="{428D1244-7479-964C-AF47-99DCFE4F8674}" dt="2020-02-14T10:26:15.129" v="729" actId="2696"/>
        <pc:sldMkLst>
          <pc:docMk/>
          <pc:sldMk cId="3681722333" sldId="433"/>
        </pc:sldMkLst>
      </pc:sldChg>
      <pc:sldChg chg="add del">
        <pc:chgData name="Donald Ferguson" userId="d4e141de-59d3-4362-b58c-ed2804aa0504" providerId="ADAL" clId="{428D1244-7479-964C-AF47-99DCFE4F8674}" dt="2020-02-14T10:26:15.973" v="730" actId="2696"/>
        <pc:sldMkLst>
          <pc:docMk/>
          <pc:sldMk cId="1723220339" sldId="434"/>
        </pc:sldMkLst>
      </pc:sldChg>
      <pc:sldChg chg="add del">
        <pc:chgData name="Donald Ferguson" userId="d4e141de-59d3-4362-b58c-ed2804aa0504" providerId="ADAL" clId="{428D1244-7479-964C-AF47-99DCFE4F8674}" dt="2020-02-14T10:26:16.637" v="731" actId="2696"/>
        <pc:sldMkLst>
          <pc:docMk/>
          <pc:sldMk cId="210946325" sldId="435"/>
        </pc:sldMkLst>
      </pc:sldChg>
      <pc:sldChg chg="add del">
        <pc:chgData name="Donald Ferguson" userId="d4e141de-59d3-4362-b58c-ed2804aa0504" providerId="ADAL" clId="{428D1244-7479-964C-AF47-99DCFE4F8674}" dt="2020-02-14T10:26:17.839" v="732" actId="2696"/>
        <pc:sldMkLst>
          <pc:docMk/>
          <pc:sldMk cId="2957270592" sldId="436"/>
        </pc:sldMkLst>
      </pc:sldChg>
      <pc:sldChg chg="addSp delSp modSp add ord">
        <pc:chgData name="Donald Ferguson" userId="d4e141de-59d3-4362-b58c-ed2804aa0504" providerId="ADAL" clId="{428D1244-7479-964C-AF47-99DCFE4F8674}" dt="2020-02-14T10:19:41.148" v="665" actId="207"/>
        <pc:sldMkLst>
          <pc:docMk/>
          <pc:sldMk cId="2195452989" sldId="445"/>
        </pc:sldMkLst>
        <pc:spChg chg="add del mod">
          <ac:chgData name="Donald Ferguson" userId="d4e141de-59d3-4362-b58c-ed2804aa0504" providerId="ADAL" clId="{428D1244-7479-964C-AF47-99DCFE4F8674}" dt="2020-02-14T10:16:56.667" v="599" actId="478"/>
          <ac:spMkLst>
            <pc:docMk/>
            <pc:sldMk cId="2195452989" sldId="445"/>
            <ac:spMk id="2" creationId="{D753581D-BADD-3A45-AD0E-6023A4B541C9}"/>
          </ac:spMkLst>
        </pc:spChg>
        <pc:spChg chg="add del mod">
          <ac:chgData name="Donald Ferguson" userId="d4e141de-59d3-4362-b58c-ed2804aa0504" providerId="ADAL" clId="{428D1244-7479-964C-AF47-99DCFE4F8674}" dt="2020-02-14T10:18:07.565" v="609" actId="478"/>
          <ac:spMkLst>
            <pc:docMk/>
            <pc:sldMk cId="2195452989" sldId="445"/>
            <ac:spMk id="3" creationId="{230342BF-D5B3-EC48-8A89-B397B7573D22}"/>
          </ac:spMkLst>
        </pc:spChg>
        <pc:spChg chg="add mod">
          <ac:chgData name="Donald Ferguson" userId="d4e141de-59d3-4362-b58c-ed2804aa0504" providerId="ADAL" clId="{428D1244-7479-964C-AF47-99DCFE4F8674}" dt="2020-02-14T10:19:34.630" v="664" actId="207"/>
          <ac:spMkLst>
            <pc:docMk/>
            <pc:sldMk cId="2195452989" sldId="445"/>
            <ac:spMk id="4" creationId="{8C666808-2BBE-FC4E-AAC4-2DD5F0B97920}"/>
          </ac:spMkLst>
        </pc:spChg>
        <pc:spChg chg="mod">
          <ac:chgData name="Donald Ferguson" userId="d4e141de-59d3-4362-b58c-ed2804aa0504" providerId="ADAL" clId="{428D1244-7479-964C-AF47-99DCFE4F8674}" dt="2020-02-14T10:19:41.148" v="665" actId="207"/>
          <ac:spMkLst>
            <pc:docMk/>
            <pc:sldMk cId="2195452989" sldId="445"/>
            <ac:spMk id="78851" creationId="{00000000-0000-0000-0000-000000000000}"/>
          </ac:spMkLst>
        </pc:spChg>
      </pc:sldChg>
      <pc:sldChg chg="del">
        <pc:chgData name="Donald Ferguson" userId="d4e141de-59d3-4362-b58c-ed2804aa0504" providerId="ADAL" clId="{428D1244-7479-964C-AF47-99DCFE4F8674}" dt="2020-02-12T16:58:23.298" v="357" actId="2696"/>
        <pc:sldMkLst>
          <pc:docMk/>
          <pc:sldMk cId="4024608719" sldId="445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2980501261" sldId="446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2828478175" sldId="451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2512503774" sldId="452"/>
        </pc:sldMkLst>
      </pc:sldChg>
      <pc:sldChg chg="del">
        <pc:chgData name="Donald Ferguson" userId="d4e141de-59d3-4362-b58c-ed2804aa0504" providerId="ADAL" clId="{428D1244-7479-964C-AF47-99DCFE4F8674}" dt="2020-02-12T16:57:33.468" v="316" actId="2696"/>
        <pc:sldMkLst>
          <pc:docMk/>
          <pc:sldMk cId="2894418161" sldId="481"/>
        </pc:sldMkLst>
      </pc:sldChg>
      <pc:sldChg chg="del">
        <pc:chgData name="Donald Ferguson" userId="d4e141de-59d3-4362-b58c-ed2804aa0504" providerId="ADAL" clId="{428D1244-7479-964C-AF47-99DCFE4F8674}" dt="2020-02-12T16:57:34.839" v="317" actId="2696"/>
        <pc:sldMkLst>
          <pc:docMk/>
          <pc:sldMk cId="2083799002" sldId="482"/>
        </pc:sldMkLst>
      </pc:sldChg>
      <pc:sldChg chg="del">
        <pc:chgData name="Donald Ferguson" userId="d4e141de-59d3-4362-b58c-ed2804aa0504" providerId="ADAL" clId="{428D1244-7479-964C-AF47-99DCFE4F8674}" dt="2020-02-12T17:05:44.452" v="380" actId="2696"/>
        <pc:sldMkLst>
          <pc:docMk/>
          <pc:sldMk cId="583438127" sldId="483"/>
        </pc:sldMkLst>
      </pc:sldChg>
      <pc:sldChg chg="del">
        <pc:chgData name="Donald Ferguson" userId="d4e141de-59d3-4362-b58c-ed2804aa0504" providerId="ADAL" clId="{428D1244-7479-964C-AF47-99DCFE4F8674}" dt="2020-02-12T16:57:35.659" v="318" actId="2696"/>
        <pc:sldMkLst>
          <pc:docMk/>
          <pc:sldMk cId="3700459980" sldId="484"/>
        </pc:sldMkLst>
      </pc:sldChg>
      <pc:sldChg chg="del">
        <pc:chgData name="Donald Ferguson" userId="d4e141de-59d3-4362-b58c-ed2804aa0504" providerId="ADAL" clId="{428D1244-7479-964C-AF47-99DCFE4F8674}" dt="2020-02-12T16:57:36.371" v="319" actId="2696"/>
        <pc:sldMkLst>
          <pc:docMk/>
          <pc:sldMk cId="2083664269" sldId="485"/>
        </pc:sldMkLst>
      </pc:sldChg>
      <pc:sldChg chg="del">
        <pc:chgData name="Donald Ferguson" userId="d4e141de-59d3-4362-b58c-ed2804aa0504" providerId="ADAL" clId="{428D1244-7479-964C-AF47-99DCFE4F8674}" dt="2020-02-12T16:57:37.044" v="320" actId="2696"/>
        <pc:sldMkLst>
          <pc:docMk/>
          <pc:sldMk cId="1537431772" sldId="486"/>
        </pc:sldMkLst>
      </pc:sldChg>
      <pc:sldChg chg="del">
        <pc:chgData name="Donald Ferguson" userId="d4e141de-59d3-4362-b58c-ed2804aa0504" providerId="ADAL" clId="{428D1244-7479-964C-AF47-99DCFE4F8674}" dt="2020-02-12T16:57:37.844" v="321" actId="2696"/>
        <pc:sldMkLst>
          <pc:docMk/>
          <pc:sldMk cId="3471409291" sldId="487"/>
        </pc:sldMkLst>
      </pc:sldChg>
      <pc:sldChg chg="del">
        <pc:chgData name="Donald Ferguson" userId="d4e141de-59d3-4362-b58c-ed2804aa0504" providerId="ADAL" clId="{428D1244-7479-964C-AF47-99DCFE4F8674}" dt="2020-02-12T16:57:38.742" v="322" actId="2696"/>
        <pc:sldMkLst>
          <pc:docMk/>
          <pc:sldMk cId="1261316734" sldId="488"/>
        </pc:sldMkLst>
      </pc:sldChg>
      <pc:sldChg chg="del">
        <pc:chgData name="Donald Ferguson" userId="d4e141de-59d3-4362-b58c-ed2804aa0504" providerId="ADAL" clId="{428D1244-7479-964C-AF47-99DCFE4F8674}" dt="2020-02-12T16:57:39.923" v="323" actId="2696"/>
        <pc:sldMkLst>
          <pc:docMk/>
          <pc:sldMk cId="2686510728" sldId="489"/>
        </pc:sldMkLst>
      </pc:sldChg>
      <pc:sldChg chg="del">
        <pc:chgData name="Donald Ferguson" userId="d4e141de-59d3-4362-b58c-ed2804aa0504" providerId="ADAL" clId="{428D1244-7479-964C-AF47-99DCFE4F8674}" dt="2020-02-12T17:05:41.675" v="379" actId="2696"/>
        <pc:sldMkLst>
          <pc:docMk/>
          <pc:sldMk cId="3337504566" sldId="490"/>
        </pc:sldMkLst>
      </pc:sldChg>
      <pc:sldChg chg="del">
        <pc:chgData name="Donald Ferguson" userId="d4e141de-59d3-4362-b58c-ed2804aa0504" providerId="ADAL" clId="{428D1244-7479-964C-AF47-99DCFE4F8674}" dt="2020-02-12T16:57:42.206" v="324" actId="2696"/>
        <pc:sldMkLst>
          <pc:docMk/>
          <pc:sldMk cId="3877037344" sldId="491"/>
        </pc:sldMkLst>
      </pc:sldChg>
      <pc:sldChg chg="modSp add">
        <pc:chgData name="Donald Ferguson" userId="d4e141de-59d3-4362-b58c-ed2804aa0504" providerId="ADAL" clId="{428D1244-7479-964C-AF47-99DCFE4F8674}" dt="2020-02-13T15:12:54.114" v="397" actId="20577"/>
        <pc:sldMkLst>
          <pc:docMk/>
          <pc:sldMk cId="2194306318" sldId="512"/>
        </pc:sldMkLst>
        <pc:spChg chg="mod">
          <ac:chgData name="Donald Ferguson" userId="d4e141de-59d3-4362-b58c-ed2804aa0504" providerId="ADAL" clId="{428D1244-7479-964C-AF47-99DCFE4F8674}" dt="2020-02-13T15:12:54.114" v="397" actId="20577"/>
          <ac:spMkLst>
            <pc:docMk/>
            <pc:sldMk cId="2194306318" sldId="512"/>
            <ac:spMk id="25604" creationId="{6B11FA86-85D9-424A-848A-872F44A244EB}"/>
          </ac:spMkLst>
        </pc:spChg>
      </pc:sldChg>
      <pc:sldChg chg="addSp modSp add">
        <pc:chgData name="Donald Ferguson" userId="d4e141de-59d3-4362-b58c-ed2804aa0504" providerId="ADAL" clId="{428D1244-7479-964C-AF47-99DCFE4F8674}" dt="2020-02-10T17:33:56.415" v="315"/>
        <pc:sldMkLst>
          <pc:docMk/>
          <pc:sldMk cId="3847538944" sldId="517"/>
        </pc:sldMkLst>
        <pc:spChg chg="mod">
          <ac:chgData name="Donald Ferguson" userId="d4e141de-59d3-4362-b58c-ed2804aa0504" providerId="ADAL" clId="{428D1244-7479-964C-AF47-99DCFE4F8674}" dt="2020-02-10T17:23:49.406" v="8" actId="167"/>
          <ac:spMkLst>
            <pc:docMk/>
            <pc:sldMk cId="3847538944" sldId="517"/>
            <ac:spMk id="18" creationId="{C76781EA-7171-8846-8EE8-F3105A169415}"/>
          </ac:spMkLst>
        </pc:spChg>
        <pc:spChg chg="mod">
          <ac:chgData name="Donald Ferguson" userId="d4e141de-59d3-4362-b58c-ed2804aa0504" providerId="ADAL" clId="{428D1244-7479-964C-AF47-99DCFE4F8674}" dt="2020-02-10T17:23:57.588" v="9" actId="20577"/>
          <ac:spMkLst>
            <pc:docMk/>
            <pc:sldMk cId="3847538944" sldId="517"/>
            <ac:spMk id="33798" creationId="{55FB4359-791D-5B40-928C-C62BDB029620}"/>
          </ac:spMkLst>
        </pc:spChg>
        <pc:picChg chg="add mod">
          <ac:chgData name="Donald Ferguson" userId="d4e141de-59d3-4362-b58c-ed2804aa0504" providerId="ADAL" clId="{428D1244-7479-964C-AF47-99DCFE4F8674}" dt="2020-02-10T17:33:56.415" v="315"/>
          <ac:picMkLst>
            <pc:docMk/>
            <pc:sldMk cId="3847538944" sldId="517"/>
            <ac:picMk id="2" creationId="{4085BE04-B944-4844-B989-B185C28E954E}"/>
          </ac:picMkLst>
        </pc:picChg>
      </pc:sldChg>
      <pc:sldChg chg="modSp add">
        <pc:chgData name="Donald Ferguson" userId="d4e141de-59d3-4362-b58c-ed2804aa0504" providerId="ADAL" clId="{428D1244-7479-964C-AF47-99DCFE4F8674}" dt="2020-02-10T17:24:48.300" v="32" actId="20577"/>
        <pc:sldMkLst>
          <pc:docMk/>
          <pc:sldMk cId="2646718230" sldId="518"/>
        </pc:sldMkLst>
        <pc:spChg chg="mod">
          <ac:chgData name="Donald Ferguson" userId="d4e141de-59d3-4362-b58c-ed2804aa0504" providerId="ADAL" clId="{428D1244-7479-964C-AF47-99DCFE4F8674}" dt="2020-02-10T17:24:48.300" v="32" actId="20577"/>
          <ac:spMkLst>
            <pc:docMk/>
            <pc:sldMk cId="2646718230" sldId="518"/>
            <ac:spMk id="25604" creationId="{6B11FA86-85D9-424A-848A-872F44A244EB}"/>
          </ac:spMkLst>
        </pc:spChg>
      </pc:sldChg>
      <pc:sldChg chg="addSp delSp modSp add">
        <pc:chgData name="Donald Ferguson" userId="d4e141de-59d3-4362-b58c-ed2804aa0504" providerId="ADAL" clId="{428D1244-7479-964C-AF47-99DCFE4F8674}" dt="2020-02-10T17:33:48.465" v="314" actId="255"/>
        <pc:sldMkLst>
          <pc:docMk/>
          <pc:sldMk cId="3168674534" sldId="519"/>
        </pc:sldMkLst>
        <pc:spChg chg="mod">
          <ac:chgData name="Donald Ferguson" userId="d4e141de-59d3-4362-b58c-ed2804aa0504" providerId="ADAL" clId="{428D1244-7479-964C-AF47-99DCFE4F8674}" dt="2020-02-10T17:26:31.524" v="84" actId="1076"/>
          <ac:spMkLst>
            <pc:docMk/>
            <pc:sldMk cId="3168674534" sldId="519"/>
            <ac:spMk id="4" creationId="{998279D6-FD9A-8D42-87B9-CFD00E50412F}"/>
          </ac:spMkLst>
        </pc:spChg>
        <pc:spChg chg="mod">
          <ac:chgData name="Donald Ferguson" userId="d4e141de-59d3-4362-b58c-ed2804aa0504" providerId="ADAL" clId="{428D1244-7479-964C-AF47-99DCFE4F8674}" dt="2020-02-10T17:26:31.524" v="84" actId="1076"/>
          <ac:spMkLst>
            <pc:docMk/>
            <pc:sldMk cId="3168674534" sldId="519"/>
            <ac:spMk id="5" creationId="{CE748902-D82D-E940-A222-F51AA7DF66EA}"/>
          </ac:spMkLst>
        </pc:spChg>
        <pc:spChg chg="del mod">
          <ac:chgData name="Donald Ferguson" userId="d4e141de-59d3-4362-b58c-ed2804aa0504" providerId="ADAL" clId="{428D1244-7479-964C-AF47-99DCFE4F8674}" dt="2020-02-10T17:25:48.691" v="68" actId="478"/>
          <ac:spMkLst>
            <pc:docMk/>
            <pc:sldMk cId="3168674534" sldId="519"/>
            <ac:spMk id="6" creationId="{67F3EE41-91FF-DC48-9459-E9AED30FC46F}"/>
          </ac:spMkLst>
        </pc:spChg>
        <pc:spChg chg="del mod">
          <ac:chgData name="Donald Ferguson" userId="d4e141de-59d3-4362-b58c-ed2804aa0504" providerId="ADAL" clId="{428D1244-7479-964C-AF47-99DCFE4F8674}" dt="2020-02-10T17:25:45.513" v="67" actId="478"/>
          <ac:spMkLst>
            <pc:docMk/>
            <pc:sldMk cId="3168674534" sldId="519"/>
            <ac:spMk id="9" creationId="{BEE7BD1B-6059-F44A-9C74-686D5A719BE4}"/>
          </ac:spMkLst>
        </pc:spChg>
        <pc:spChg chg="mod">
          <ac:chgData name="Donald Ferguson" userId="d4e141de-59d3-4362-b58c-ed2804aa0504" providerId="ADAL" clId="{428D1244-7479-964C-AF47-99DCFE4F8674}" dt="2020-02-10T17:31:28.969" v="257" actId="1076"/>
          <ac:spMkLst>
            <pc:docMk/>
            <pc:sldMk cId="3168674534" sldId="519"/>
            <ac:spMk id="11" creationId="{F64CCFB5-56CC-0148-8970-F4D6EADCB59C}"/>
          </ac:spMkLst>
        </pc:spChg>
        <pc:spChg chg="mod">
          <ac:chgData name="Donald Ferguson" userId="d4e141de-59d3-4362-b58c-ed2804aa0504" providerId="ADAL" clId="{428D1244-7479-964C-AF47-99DCFE4F8674}" dt="2020-02-10T17:26:31.524" v="84" actId="1076"/>
          <ac:spMkLst>
            <pc:docMk/>
            <pc:sldMk cId="3168674534" sldId="519"/>
            <ac:spMk id="12" creationId="{0B13D893-C38A-F44E-B041-DCB1F46E124E}"/>
          </ac:spMkLst>
        </pc:spChg>
        <pc:spChg chg="mod">
          <ac:chgData name="Donald Ferguson" userId="d4e141de-59d3-4362-b58c-ed2804aa0504" providerId="ADAL" clId="{428D1244-7479-964C-AF47-99DCFE4F8674}" dt="2020-02-10T17:26:31.524" v="84" actId="1076"/>
          <ac:spMkLst>
            <pc:docMk/>
            <pc:sldMk cId="3168674534" sldId="519"/>
            <ac:spMk id="13" creationId="{9DAB42C3-1976-0C4B-B959-0B74B80F3C7B}"/>
          </ac:spMkLst>
        </pc:spChg>
        <pc:spChg chg="add mod">
          <ac:chgData name="Donald Ferguson" userId="d4e141de-59d3-4362-b58c-ed2804aa0504" providerId="ADAL" clId="{428D1244-7479-964C-AF47-99DCFE4F8674}" dt="2020-02-10T17:32:54.196" v="298" actId="1076"/>
          <ac:spMkLst>
            <pc:docMk/>
            <pc:sldMk cId="3168674534" sldId="519"/>
            <ac:spMk id="14" creationId="{8CF13680-9282-754A-9421-8D7939A89053}"/>
          </ac:spMkLst>
        </pc:spChg>
        <pc:spChg chg="add mod">
          <ac:chgData name="Donald Ferguson" userId="d4e141de-59d3-4362-b58c-ed2804aa0504" providerId="ADAL" clId="{428D1244-7479-964C-AF47-99DCFE4F8674}" dt="2020-02-10T17:33:03.228" v="299" actId="11529"/>
          <ac:spMkLst>
            <pc:docMk/>
            <pc:sldMk cId="3168674534" sldId="519"/>
            <ac:spMk id="15" creationId="{C82F2152-81BA-7942-9A12-B6E6F7D0EBD6}"/>
          </ac:spMkLst>
        </pc:spChg>
        <pc:spChg chg="mod">
          <ac:chgData name="Donald Ferguson" userId="d4e141de-59d3-4362-b58c-ed2804aa0504" providerId="ADAL" clId="{428D1244-7479-964C-AF47-99DCFE4F8674}" dt="2020-02-10T17:31:28.969" v="257" actId="1076"/>
          <ac:spMkLst>
            <pc:docMk/>
            <pc:sldMk cId="3168674534" sldId="519"/>
            <ac:spMk id="16" creationId="{4D53860C-49F5-3B42-AC5B-D469E9A3484C}"/>
          </ac:spMkLst>
        </pc:spChg>
        <pc:spChg chg="add mod">
          <ac:chgData name="Donald Ferguson" userId="d4e141de-59d3-4362-b58c-ed2804aa0504" providerId="ADAL" clId="{428D1244-7479-964C-AF47-99DCFE4F8674}" dt="2020-02-10T17:27:17.108" v="102" actId="1076"/>
          <ac:spMkLst>
            <pc:docMk/>
            <pc:sldMk cId="3168674534" sldId="519"/>
            <ac:spMk id="17" creationId="{D80A5D58-9ECB-A342-A672-9C298F08CF73}"/>
          </ac:spMkLst>
        </pc:spChg>
        <pc:spChg chg="del">
          <ac:chgData name="Donald Ferguson" userId="d4e141de-59d3-4362-b58c-ed2804aa0504" providerId="ADAL" clId="{428D1244-7479-964C-AF47-99DCFE4F8674}" dt="2020-02-10T17:25:28.036" v="65" actId="478"/>
          <ac:spMkLst>
            <pc:docMk/>
            <pc:sldMk cId="3168674534" sldId="519"/>
            <ac:spMk id="18" creationId="{C76781EA-7171-8846-8EE8-F3105A169415}"/>
          </ac:spMkLst>
        </pc:spChg>
        <pc:spChg chg="add mod">
          <ac:chgData name="Donald Ferguson" userId="d4e141de-59d3-4362-b58c-ed2804aa0504" providerId="ADAL" clId="{428D1244-7479-964C-AF47-99DCFE4F8674}" dt="2020-02-10T17:28:42.670" v="163" actId="5793"/>
          <ac:spMkLst>
            <pc:docMk/>
            <pc:sldMk cId="3168674534" sldId="519"/>
            <ac:spMk id="19" creationId="{145A2A1A-5258-5342-982B-6C9F8FDF4B70}"/>
          </ac:spMkLst>
        </pc:spChg>
        <pc:spChg chg="add mod">
          <ac:chgData name="Donald Ferguson" userId="d4e141de-59d3-4362-b58c-ed2804aa0504" providerId="ADAL" clId="{428D1244-7479-964C-AF47-99DCFE4F8674}" dt="2020-02-10T17:30:05.337" v="204" actId="14100"/>
          <ac:spMkLst>
            <pc:docMk/>
            <pc:sldMk cId="3168674534" sldId="519"/>
            <ac:spMk id="21" creationId="{0A1533A5-17C5-2247-802F-155419EEEFA1}"/>
          </ac:spMkLst>
        </pc:spChg>
        <pc:spChg chg="add mod">
          <ac:chgData name="Donald Ferguson" userId="d4e141de-59d3-4362-b58c-ed2804aa0504" providerId="ADAL" clId="{428D1244-7479-964C-AF47-99DCFE4F8674}" dt="2020-02-10T17:31:28.969" v="257" actId="1076"/>
          <ac:spMkLst>
            <pc:docMk/>
            <pc:sldMk cId="3168674534" sldId="519"/>
            <ac:spMk id="22" creationId="{0A048C22-8D73-644C-B6A2-15E89EF77232}"/>
          </ac:spMkLst>
        </pc:spChg>
        <pc:spChg chg="add mod">
          <ac:chgData name="Donald Ferguson" userId="d4e141de-59d3-4362-b58c-ed2804aa0504" providerId="ADAL" clId="{428D1244-7479-964C-AF47-99DCFE4F8674}" dt="2020-02-10T17:33:22.856" v="303" actId="1076"/>
          <ac:spMkLst>
            <pc:docMk/>
            <pc:sldMk cId="3168674534" sldId="519"/>
            <ac:spMk id="23" creationId="{25162575-7217-6A45-AA6A-D08265799DBC}"/>
          </ac:spMkLst>
        </pc:spChg>
        <pc:spChg chg="add mod">
          <ac:chgData name="Donald Ferguson" userId="d4e141de-59d3-4362-b58c-ed2804aa0504" providerId="ADAL" clId="{428D1244-7479-964C-AF47-99DCFE4F8674}" dt="2020-02-10T17:33:48.465" v="314" actId="255"/>
          <ac:spMkLst>
            <pc:docMk/>
            <pc:sldMk cId="3168674534" sldId="519"/>
            <ac:spMk id="26" creationId="{0E56F7F4-C466-7048-8352-4C7309A991A2}"/>
          </ac:spMkLst>
        </pc:spChg>
        <pc:spChg chg="add del">
          <ac:chgData name="Donald Ferguson" userId="d4e141de-59d3-4362-b58c-ed2804aa0504" providerId="ADAL" clId="{428D1244-7479-964C-AF47-99DCFE4F8674}" dt="2020-02-10T17:33:11.396" v="301" actId="478"/>
          <ac:spMkLst>
            <pc:docMk/>
            <pc:sldMk cId="3168674534" sldId="519"/>
            <ac:spMk id="28" creationId="{E44B38FD-ECCF-8B4F-811E-11D61A4DFE07}"/>
          </ac:spMkLst>
        </pc:spChg>
        <pc:spChg chg="mod">
          <ac:chgData name="Donald Ferguson" userId="d4e141de-59d3-4362-b58c-ed2804aa0504" providerId="ADAL" clId="{428D1244-7479-964C-AF47-99DCFE4F8674}" dt="2020-02-10T17:25:18.843" v="64" actId="20577"/>
          <ac:spMkLst>
            <pc:docMk/>
            <pc:sldMk cId="3168674534" sldId="519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428D1244-7479-964C-AF47-99DCFE4F8674}" dt="2020-02-10T17:28:05.224" v="106" actId="14100"/>
          <ac:picMkLst>
            <pc:docMk/>
            <pc:sldMk cId="3168674534" sldId="519"/>
            <ac:picMk id="2" creationId="{5F8B7DDF-5965-B54A-93D3-441E4A19D93A}"/>
          </ac:picMkLst>
        </pc:picChg>
        <pc:picChg chg="add mod">
          <ac:chgData name="Donald Ferguson" userId="d4e141de-59d3-4362-b58c-ed2804aa0504" providerId="ADAL" clId="{428D1244-7479-964C-AF47-99DCFE4F8674}" dt="2020-02-10T17:30:06.649" v="205" actId="1076"/>
          <ac:picMkLst>
            <pc:docMk/>
            <pc:sldMk cId="3168674534" sldId="519"/>
            <ac:picMk id="3" creationId="{CA26F767-FA69-F84E-B69A-4559AE9DD686}"/>
          </ac:picMkLst>
        </pc:picChg>
        <pc:picChg chg="add mod">
          <ac:chgData name="Donald Ferguson" userId="d4e141de-59d3-4362-b58c-ed2804aa0504" providerId="ADAL" clId="{428D1244-7479-964C-AF47-99DCFE4F8674}" dt="2020-02-10T17:32:34.397" v="265" actId="1076"/>
          <ac:picMkLst>
            <pc:docMk/>
            <pc:sldMk cId="3168674534" sldId="519"/>
            <ac:picMk id="8" creationId="{E120AAAE-5EF2-AB49-A7AE-A0A3D9B7D853}"/>
          </ac:picMkLst>
        </pc:picChg>
        <pc:picChg chg="add del mod">
          <ac:chgData name="Donald Ferguson" userId="d4e141de-59d3-4362-b58c-ed2804aa0504" providerId="ADAL" clId="{428D1244-7479-964C-AF47-99DCFE4F8674}" dt="2020-02-10T17:28:34.339" v="142" actId="478"/>
          <ac:picMkLst>
            <pc:docMk/>
            <pc:sldMk cId="3168674534" sldId="519"/>
            <ac:picMk id="20" creationId="{045484EA-79F0-3645-874A-397D0B7E2C60}"/>
          </ac:picMkLst>
        </pc:picChg>
        <pc:picChg chg="add mod">
          <ac:chgData name="Donald Ferguson" userId="d4e141de-59d3-4362-b58c-ed2804aa0504" providerId="ADAL" clId="{428D1244-7479-964C-AF47-99DCFE4F8674}" dt="2020-02-10T17:32:30.250" v="264" actId="167"/>
          <ac:picMkLst>
            <pc:docMk/>
            <pc:sldMk cId="3168674534" sldId="519"/>
            <ac:picMk id="24" creationId="{BD293279-6804-9D42-8D7E-323E6FA86F48}"/>
          </ac:picMkLst>
        </pc:picChg>
        <pc:picChg chg="add mod">
          <ac:chgData name="Donald Ferguson" userId="d4e141de-59d3-4362-b58c-ed2804aa0504" providerId="ADAL" clId="{428D1244-7479-964C-AF47-99DCFE4F8674}" dt="2020-02-10T17:32:37.892" v="267" actId="1076"/>
          <ac:picMkLst>
            <pc:docMk/>
            <pc:sldMk cId="3168674534" sldId="519"/>
            <ac:picMk id="25" creationId="{39352705-48A0-7B40-88E6-2F8E6FCD4E23}"/>
          </ac:picMkLst>
        </pc:picChg>
      </pc:sldChg>
      <pc:sldChg chg="add ord">
        <pc:chgData name="Donald Ferguson" userId="d4e141de-59d3-4362-b58c-ed2804aa0504" providerId="ADAL" clId="{428D1244-7479-964C-AF47-99DCFE4F8674}" dt="2020-02-12T17:05:09.008" v="378"/>
        <pc:sldMkLst>
          <pc:docMk/>
          <pc:sldMk cId="1762955317" sldId="520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3828915723" sldId="521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239200641" sldId="522"/>
        </pc:sldMkLst>
      </pc:sldChg>
      <pc:sldChg chg="add">
        <pc:chgData name="Donald Ferguson" userId="d4e141de-59d3-4362-b58c-ed2804aa0504" providerId="ADAL" clId="{428D1244-7479-964C-AF47-99DCFE4F8674}" dt="2020-02-12T17:11:38.155" v="381"/>
        <pc:sldMkLst>
          <pc:docMk/>
          <pc:sldMk cId="906588128" sldId="523"/>
        </pc:sldMkLst>
      </pc:sldChg>
      <pc:sldChg chg="add">
        <pc:chgData name="Donald Ferguson" userId="d4e141de-59d3-4362-b58c-ed2804aa0504" providerId="ADAL" clId="{428D1244-7479-964C-AF47-99DCFE4F8674}" dt="2020-02-13T15:12:47.823" v="391"/>
        <pc:sldMkLst>
          <pc:docMk/>
          <pc:sldMk cId="1056211239" sldId="524"/>
        </pc:sldMkLst>
      </pc:sldChg>
      <pc:sldChg chg="addSp delSp modSp add">
        <pc:chgData name="Donald Ferguson" userId="d4e141de-59d3-4362-b58c-ed2804aa0504" providerId="ADAL" clId="{428D1244-7479-964C-AF47-99DCFE4F8674}" dt="2020-02-13T15:17:16.795" v="450" actId="20577"/>
        <pc:sldMkLst>
          <pc:docMk/>
          <pc:sldMk cId="102447887" sldId="525"/>
        </pc:sldMkLst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4" creationId="{998279D6-FD9A-8D42-87B9-CFD00E50412F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5" creationId="{CE748902-D82D-E940-A222-F51AA7DF66EA}"/>
          </ac:spMkLst>
        </pc:spChg>
        <pc:spChg chg="add mod">
          <ac:chgData name="Donald Ferguson" userId="d4e141de-59d3-4362-b58c-ed2804aa0504" providerId="ADAL" clId="{428D1244-7479-964C-AF47-99DCFE4F8674}" dt="2020-02-13T15:17:07.284" v="441" actId="1076"/>
          <ac:spMkLst>
            <pc:docMk/>
            <pc:sldMk cId="102447887" sldId="525"/>
            <ac:spMk id="9" creationId="{830F0AD2-98A0-AD45-A110-26885E709695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1" creationId="{F64CCFB5-56CC-0148-8970-F4D6EADCB59C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2" creationId="{0B13D893-C38A-F44E-B041-DCB1F46E124E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3" creationId="{9DAB42C3-1976-0C4B-B959-0B74B80F3C7B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4" creationId="{8CF13680-9282-754A-9421-8D7939A89053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5" creationId="{C82F2152-81BA-7942-9A12-B6E6F7D0EBD6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6" creationId="{4D53860C-49F5-3B42-AC5B-D469E9A3484C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7" creationId="{D80A5D58-9ECB-A342-A672-9C298F08CF73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19" creationId="{145A2A1A-5258-5342-982B-6C9F8FDF4B70}"/>
          </ac:spMkLst>
        </pc:spChg>
        <pc:spChg chg="add mod">
          <ac:chgData name="Donald Ferguson" userId="d4e141de-59d3-4362-b58c-ed2804aa0504" providerId="ADAL" clId="{428D1244-7479-964C-AF47-99DCFE4F8674}" dt="2020-02-13T15:17:16.795" v="450" actId="20577"/>
          <ac:spMkLst>
            <pc:docMk/>
            <pc:sldMk cId="102447887" sldId="525"/>
            <ac:spMk id="20" creationId="{6C57BD51-AF59-0245-9053-A172C3839A7F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21" creationId="{0A1533A5-17C5-2247-802F-155419EEEFA1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22" creationId="{0A048C22-8D73-644C-B6A2-15E89EF77232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23" creationId="{25162575-7217-6A45-AA6A-D08265799DBC}"/>
          </ac:spMkLst>
        </pc:spChg>
        <pc:spChg chg="del">
          <ac:chgData name="Donald Ferguson" userId="d4e141de-59d3-4362-b58c-ed2804aa0504" providerId="ADAL" clId="{428D1244-7479-964C-AF47-99DCFE4F8674}" dt="2020-02-13T15:13:22.521" v="409" actId="478"/>
          <ac:spMkLst>
            <pc:docMk/>
            <pc:sldMk cId="102447887" sldId="525"/>
            <ac:spMk id="26" creationId="{0E56F7F4-C466-7048-8352-4C7309A991A2}"/>
          </ac:spMkLst>
        </pc:spChg>
        <pc:spChg chg="mod">
          <ac:chgData name="Donald Ferguson" userId="d4e141de-59d3-4362-b58c-ed2804aa0504" providerId="ADAL" clId="{428D1244-7479-964C-AF47-99DCFE4F8674}" dt="2020-02-13T15:13:18.110" v="408" actId="20577"/>
          <ac:spMkLst>
            <pc:docMk/>
            <pc:sldMk cId="102447887" sldId="525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428D1244-7479-964C-AF47-99DCFE4F8674}" dt="2020-02-13T15:13:22.521" v="409" actId="478"/>
          <ac:picMkLst>
            <pc:docMk/>
            <pc:sldMk cId="102447887" sldId="525"/>
            <ac:picMk id="2" creationId="{5F8B7DDF-5965-B54A-93D3-441E4A19D93A}"/>
          </ac:picMkLst>
        </pc:picChg>
        <pc:picChg chg="del">
          <ac:chgData name="Donald Ferguson" userId="d4e141de-59d3-4362-b58c-ed2804aa0504" providerId="ADAL" clId="{428D1244-7479-964C-AF47-99DCFE4F8674}" dt="2020-02-13T15:13:22.521" v="409" actId="478"/>
          <ac:picMkLst>
            <pc:docMk/>
            <pc:sldMk cId="102447887" sldId="525"/>
            <ac:picMk id="3" creationId="{CA26F767-FA69-F84E-B69A-4559AE9DD686}"/>
          </ac:picMkLst>
        </pc:picChg>
        <pc:picChg chg="add mod">
          <ac:chgData name="Donald Ferguson" userId="d4e141de-59d3-4362-b58c-ed2804aa0504" providerId="ADAL" clId="{428D1244-7479-964C-AF47-99DCFE4F8674}" dt="2020-02-13T15:17:04.200" v="440" actId="1076"/>
          <ac:picMkLst>
            <pc:docMk/>
            <pc:sldMk cId="102447887" sldId="525"/>
            <ac:picMk id="6" creationId="{DB9363AF-FC09-C74B-A069-BCCC654E5955}"/>
          </ac:picMkLst>
        </pc:picChg>
        <pc:picChg chg="del">
          <ac:chgData name="Donald Ferguson" userId="d4e141de-59d3-4362-b58c-ed2804aa0504" providerId="ADAL" clId="{428D1244-7479-964C-AF47-99DCFE4F8674}" dt="2020-02-13T15:13:22.521" v="409" actId="478"/>
          <ac:picMkLst>
            <pc:docMk/>
            <pc:sldMk cId="102447887" sldId="525"/>
            <ac:picMk id="8" creationId="{E120AAAE-5EF2-AB49-A7AE-A0A3D9B7D853}"/>
          </ac:picMkLst>
        </pc:picChg>
        <pc:picChg chg="add mod">
          <ac:chgData name="Donald Ferguson" userId="d4e141de-59d3-4362-b58c-ed2804aa0504" providerId="ADAL" clId="{428D1244-7479-964C-AF47-99DCFE4F8674}" dt="2020-02-13T15:16:49.597" v="438" actId="1076"/>
          <ac:picMkLst>
            <pc:docMk/>
            <pc:sldMk cId="102447887" sldId="525"/>
            <ac:picMk id="18" creationId="{C3C7CC1E-B1EF-0343-97F0-7755CD442A14}"/>
          </ac:picMkLst>
        </pc:picChg>
        <pc:picChg chg="del">
          <ac:chgData name="Donald Ferguson" userId="d4e141de-59d3-4362-b58c-ed2804aa0504" providerId="ADAL" clId="{428D1244-7479-964C-AF47-99DCFE4F8674}" dt="2020-02-13T15:13:24.894" v="410" actId="478"/>
          <ac:picMkLst>
            <pc:docMk/>
            <pc:sldMk cId="102447887" sldId="525"/>
            <ac:picMk id="24" creationId="{BD293279-6804-9D42-8D7E-323E6FA86F48}"/>
          </ac:picMkLst>
        </pc:picChg>
        <pc:picChg chg="del">
          <ac:chgData name="Donald Ferguson" userId="d4e141de-59d3-4362-b58c-ed2804aa0504" providerId="ADAL" clId="{428D1244-7479-964C-AF47-99DCFE4F8674}" dt="2020-02-13T15:13:22.521" v="409" actId="478"/>
          <ac:picMkLst>
            <pc:docMk/>
            <pc:sldMk cId="102447887" sldId="525"/>
            <ac:picMk id="25" creationId="{39352705-48A0-7B40-88E6-2F8E6FCD4E23}"/>
          </ac:picMkLst>
        </pc:picChg>
      </pc:sldChg>
      <pc:sldChg chg="addSp delSp add del">
        <pc:chgData name="Donald Ferguson" userId="d4e141de-59d3-4362-b58c-ed2804aa0504" providerId="ADAL" clId="{428D1244-7479-964C-AF47-99DCFE4F8674}" dt="2020-02-13T17:29:50.973" v="456"/>
        <pc:sldMkLst>
          <pc:docMk/>
          <pc:sldMk cId="1453546990" sldId="526"/>
        </pc:sldMkLst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4" creationId="{998279D6-FD9A-8D42-87B9-CFD00E50412F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5" creationId="{CE748902-D82D-E940-A222-F51AA7DF66EA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6" creationId="{67F3EE41-91FF-DC48-9459-E9AED30FC46F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9" creationId="{BEE7BD1B-6059-F44A-9C74-686D5A719BE4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11" creationId="{F64CCFB5-56CC-0148-8970-F4D6EADCB59C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12" creationId="{0B13D893-C38A-F44E-B041-DCB1F46E124E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13" creationId="{9DAB42C3-1976-0C4B-B959-0B74B80F3C7B}"/>
          </ac:spMkLst>
        </pc:spChg>
        <pc:spChg chg="add del">
          <ac:chgData name="Donald Ferguson" userId="d4e141de-59d3-4362-b58c-ed2804aa0504" providerId="ADAL" clId="{428D1244-7479-964C-AF47-99DCFE4F8674}" dt="2020-02-13T17:29:48.260" v="455" actId="478"/>
          <ac:spMkLst>
            <pc:docMk/>
            <pc:sldMk cId="1453546990" sldId="526"/>
            <ac:spMk id="16" creationId="{4D53860C-49F5-3B42-AC5B-D469E9A3484C}"/>
          </ac:spMkLst>
        </pc:spChg>
        <pc:picChg chg="add del">
          <ac:chgData name="Donald Ferguson" userId="d4e141de-59d3-4362-b58c-ed2804aa0504" providerId="ADAL" clId="{428D1244-7479-964C-AF47-99DCFE4F8674}" dt="2020-02-13T17:29:46.126" v="454" actId="478"/>
          <ac:picMkLst>
            <pc:docMk/>
            <pc:sldMk cId="1453546990" sldId="526"/>
            <ac:picMk id="2" creationId="{4085BE04-B944-4844-B989-B185C28E954E}"/>
          </ac:picMkLst>
        </pc:picChg>
      </pc:sldChg>
      <pc:sldChg chg="addSp delSp modSp add">
        <pc:chgData name="Donald Ferguson" userId="d4e141de-59d3-4362-b58c-ed2804aa0504" providerId="ADAL" clId="{428D1244-7479-964C-AF47-99DCFE4F8674}" dt="2020-02-13T17:31:55.544" v="496" actId="14100"/>
        <pc:sldMkLst>
          <pc:docMk/>
          <pc:sldMk cId="2770242004" sldId="526"/>
        </pc:sldMkLst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4" creationId="{998279D6-FD9A-8D42-87B9-CFD00E50412F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5" creationId="{CE748902-D82D-E940-A222-F51AA7DF66EA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6" creationId="{67F3EE41-91FF-DC48-9459-E9AED30FC46F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9" creationId="{BEE7BD1B-6059-F44A-9C74-686D5A719BE4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11" creationId="{F64CCFB5-56CC-0148-8970-F4D6EADCB59C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12" creationId="{0B13D893-C38A-F44E-B041-DCB1F46E124E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13" creationId="{9DAB42C3-1976-0C4B-B959-0B74B80F3C7B}"/>
          </ac:spMkLst>
        </pc:spChg>
        <pc:spChg chg="del">
          <ac:chgData name="Donald Ferguson" userId="d4e141de-59d3-4362-b58c-ed2804aa0504" providerId="ADAL" clId="{428D1244-7479-964C-AF47-99DCFE4F8674}" dt="2020-02-13T17:30:02.625" v="459" actId="478"/>
          <ac:spMkLst>
            <pc:docMk/>
            <pc:sldMk cId="2770242004" sldId="526"/>
            <ac:spMk id="16" creationId="{4D53860C-49F5-3B42-AC5B-D469E9A3484C}"/>
          </ac:spMkLst>
        </pc:spChg>
        <pc:spChg chg="del">
          <ac:chgData name="Donald Ferguson" userId="d4e141de-59d3-4362-b58c-ed2804aa0504" providerId="ADAL" clId="{428D1244-7479-964C-AF47-99DCFE4F8674}" dt="2020-02-13T17:30:10.050" v="460" actId="478"/>
          <ac:spMkLst>
            <pc:docMk/>
            <pc:sldMk cId="2770242004" sldId="526"/>
            <ac:spMk id="18" creationId="{C76781EA-7171-8846-8EE8-F3105A169415}"/>
          </ac:spMkLst>
        </pc:spChg>
        <pc:spChg chg="mod">
          <ac:chgData name="Donald Ferguson" userId="d4e141de-59d3-4362-b58c-ed2804aa0504" providerId="ADAL" clId="{428D1244-7479-964C-AF47-99DCFE4F8674}" dt="2020-02-13T17:30:24.737" v="488" actId="20577"/>
          <ac:spMkLst>
            <pc:docMk/>
            <pc:sldMk cId="2770242004" sldId="526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428D1244-7479-964C-AF47-99DCFE4F8674}" dt="2020-02-13T17:29:58.426" v="458" actId="478"/>
          <ac:picMkLst>
            <pc:docMk/>
            <pc:sldMk cId="2770242004" sldId="526"/>
            <ac:picMk id="2" creationId="{4085BE04-B944-4844-B989-B185C28E954E}"/>
          </ac:picMkLst>
        </pc:picChg>
        <pc:picChg chg="add mod">
          <ac:chgData name="Donald Ferguson" userId="d4e141de-59d3-4362-b58c-ed2804aa0504" providerId="ADAL" clId="{428D1244-7479-964C-AF47-99DCFE4F8674}" dt="2020-02-13T17:31:31.942" v="493" actId="1076"/>
          <ac:picMkLst>
            <pc:docMk/>
            <pc:sldMk cId="2770242004" sldId="526"/>
            <ac:picMk id="3" creationId="{38D0232E-2C9B-FE4E-BC25-06B2FA9D8DCD}"/>
          </ac:picMkLst>
        </pc:picChg>
        <pc:picChg chg="add mod">
          <ac:chgData name="Donald Ferguson" userId="d4e141de-59d3-4362-b58c-ed2804aa0504" providerId="ADAL" clId="{428D1244-7479-964C-AF47-99DCFE4F8674}" dt="2020-02-13T17:31:55.544" v="496" actId="14100"/>
          <ac:picMkLst>
            <pc:docMk/>
            <pc:sldMk cId="2770242004" sldId="526"/>
            <ac:picMk id="8" creationId="{5A5C1783-E099-CB49-9A1B-A08D82396EDB}"/>
          </ac:picMkLst>
        </pc:picChg>
      </pc:sldChg>
      <pc:sldChg chg="addSp delSp modSp add">
        <pc:chgData name="Donald Ferguson" userId="d4e141de-59d3-4362-b58c-ed2804aa0504" providerId="ADAL" clId="{428D1244-7479-964C-AF47-99DCFE4F8674}" dt="2020-02-13T17:37:21.634" v="563" actId="1076"/>
        <pc:sldMkLst>
          <pc:docMk/>
          <pc:sldMk cId="1588632664" sldId="527"/>
        </pc:sldMkLst>
        <pc:spChg chg="add mod">
          <ac:chgData name="Donald Ferguson" userId="d4e141de-59d3-4362-b58c-ed2804aa0504" providerId="ADAL" clId="{428D1244-7479-964C-AF47-99DCFE4F8674}" dt="2020-02-13T17:34:30.416" v="543" actId="1076"/>
          <ac:spMkLst>
            <pc:docMk/>
            <pc:sldMk cId="1588632664" sldId="527"/>
            <ac:spMk id="6" creationId="{EDDA281F-7D40-0E43-80E5-51E7054FFD8F}"/>
          </ac:spMkLst>
        </pc:spChg>
        <pc:spChg chg="add mod">
          <ac:chgData name="Donald Ferguson" userId="d4e141de-59d3-4362-b58c-ed2804aa0504" providerId="ADAL" clId="{428D1244-7479-964C-AF47-99DCFE4F8674}" dt="2020-02-13T17:37:21.634" v="563" actId="1076"/>
          <ac:spMkLst>
            <pc:docMk/>
            <pc:sldMk cId="1588632664" sldId="527"/>
            <ac:spMk id="9" creationId="{E6276EF8-9629-4D44-BCB8-1CFE858E6CFB}"/>
          </ac:spMkLst>
        </pc:spChg>
        <pc:spChg chg="add mod">
          <ac:chgData name="Donald Ferguson" userId="d4e141de-59d3-4362-b58c-ed2804aa0504" providerId="ADAL" clId="{428D1244-7479-964C-AF47-99DCFE4F8674}" dt="2020-02-13T17:34:38.240" v="548" actId="20577"/>
          <ac:spMkLst>
            <pc:docMk/>
            <pc:sldMk cId="1588632664" sldId="527"/>
            <ac:spMk id="13" creationId="{AA74DBB1-A6FF-EE4B-A9EF-077CD93F56FC}"/>
          </ac:spMkLst>
        </pc:spChg>
        <pc:spChg chg="add mod">
          <ac:chgData name="Donald Ferguson" userId="d4e141de-59d3-4362-b58c-ed2804aa0504" providerId="ADAL" clId="{428D1244-7479-964C-AF47-99DCFE4F8674}" dt="2020-02-13T17:36:53.957" v="557" actId="1076"/>
          <ac:spMkLst>
            <pc:docMk/>
            <pc:sldMk cId="1588632664" sldId="527"/>
            <ac:spMk id="14" creationId="{7E202546-50A9-2C4F-BFFC-D6193636936A}"/>
          </ac:spMkLst>
        </pc:spChg>
        <pc:spChg chg="mod">
          <ac:chgData name="Donald Ferguson" userId="d4e141de-59d3-4362-b58c-ed2804aa0504" providerId="ADAL" clId="{428D1244-7479-964C-AF47-99DCFE4F8674}" dt="2020-02-13T17:32:39.423" v="521" actId="20577"/>
          <ac:spMkLst>
            <pc:docMk/>
            <pc:sldMk cId="1588632664" sldId="527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428D1244-7479-964C-AF47-99DCFE4F8674}" dt="2020-02-13T17:33:17.929" v="523" actId="1076"/>
          <ac:picMkLst>
            <pc:docMk/>
            <pc:sldMk cId="1588632664" sldId="527"/>
            <ac:picMk id="2" creationId="{55CD8196-1EFD-FD4F-98B9-A6CDE77D19BB}"/>
          </ac:picMkLst>
        </pc:picChg>
        <pc:picChg chg="del">
          <ac:chgData name="Donald Ferguson" userId="d4e141de-59d3-4362-b58c-ed2804aa0504" providerId="ADAL" clId="{428D1244-7479-964C-AF47-99DCFE4F8674}" dt="2020-02-13T17:32:29.342" v="498" actId="478"/>
          <ac:picMkLst>
            <pc:docMk/>
            <pc:sldMk cId="1588632664" sldId="527"/>
            <ac:picMk id="3" creationId="{38D0232E-2C9B-FE4E-BC25-06B2FA9D8DCD}"/>
          </ac:picMkLst>
        </pc:picChg>
        <pc:picChg chg="add mod">
          <ac:chgData name="Donald Ferguson" userId="d4e141de-59d3-4362-b58c-ed2804aa0504" providerId="ADAL" clId="{428D1244-7479-964C-AF47-99DCFE4F8674}" dt="2020-02-13T17:34:09.545" v="531" actId="1076"/>
          <ac:picMkLst>
            <pc:docMk/>
            <pc:sldMk cId="1588632664" sldId="527"/>
            <ac:picMk id="4" creationId="{DF5DFB7B-0240-2B41-87CB-352F31A2FCD0}"/>
          </ac:picMkLst>
        </pc:picChg>
        <pc:picChg chg="add mod">
          <ac:chgData name="Donald Ferguson" userId="d4e141de-59d3-4362-b58c-ed2804aa0504" providerId="ADAL" clId="{428D1244-7479-964C-AF47-99DCFE4F8674}" dt="2020-02-13T17:37:15.021" v="562" actId="1076"/>
          <ac:picMkLst>
            <pc:docMk/>
            <pc:sldMk cId="1588632664" sldId="527"/>
            <ac:picMk id="5" creationId="{22517A75-5D55-A946-8F45-5C64D99B131F}"/>
          </ac:picMkLst>
        </pc:picChg>
        <pc:picChg chg="del">
          <ac:chgData name="Donald Ferguson" userId="d4e141de-59d3-4362-b58c-ed2804aa0504" providerId="ADAL" clId="{428D1244-7479-964C-AF47-99DCFE4F8674}" dt="2020-02-13T17:32:31.532" v="499" actId="478"/>
          <ac:picMkLst>
            <pc:docMk/>
            <pc:sldMk cId="1588632664" sldId="527"/>
            <ac:picMk id="8" creationId="{5A5C1783-E099-CB49-9A1B-A08D82396EDB}"/>
          </ac:picMkLst>
        </pc:picChg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1562588123" sldId="528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79805489" sldId="529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2556757676" sldId="530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3505609767" sldId="531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1991738153" sldId="532"/>
        </pc:sldMkLst>
      </pc:sldChg>
      <pc:sldChg chg="add">
        <pc:chgData name="Donald Ferguson" userId="d4e141de-59d3-4362-b58c-ed2804aa0504" providerId="ADAL" clId="{428D1244-7479-964C-AF47-99DCFE4F8674}" dt="2020-02-14T10:14:29.237" v="564"/>
        <pc:sldMkLst>
          <pc:docMk/>
          <pc:sldMk cId="1656015818" sldId="533"/>
        </pc:sldMkLst>
      </pc:sldChg>
      <pc:sldChg chg="add del">
        <pc:chgData name="Donald Ferguson" userId="d4e141de-59d3-4362-b58c-ed2804aa0504" providerId="ADAL" clId="{428D1244-7479-964C-AF47-99DCFE4F8674}" dt="2020-02-14T10:25:24.181" v="724" actId="2696"/>
        <pc:sldMkLst>
          <pc:docMk/>
          <pc:sldMk cId="389497345" sldId="534"/>
        </pc:sldMkLst>
      </pc:sldChg>
      <pc:sldChg chg="add">
        <pc:chgData name="Donald Ferguson" userId="d4e141de-59d3-4362-b58c-ed2804aa0504" providerId="ADAL" clId="{428D1244-7479-964C-AF47-99DCFE4F8674}" dt="2020-02-14T10:25:31.898" v="725"/>
        <pc:sldMkLst>
          <pc:docMk/>
          <pc:sldMk cId="1473841037" sldId="534"/>
        </pc:sldMkLst>
      </pc:sldChg>
      <pc:sldChg chg="addSp delSp modSp add">
        <pc:chgData name="Donald Ferguson" userId="d4e141de-59d3-4362-b58c-ed2804aa0504" providerId="ADAL" clId="{428D1244-7479-964C-AF47-99DCFE4F8674}" dt="2020-02-14T10:23:24.957" v="723" actId="403"/>
        <pc:sldMkLst>
          <pc:docMk/>
          <pc:sldMk cId="474827005" sldId="535"/>
        </pc:sldMkLst>
        <pc:spChg chg="add mod">
          <ac:chgData name="Donald Ferguson" userId="d4e141de-59d3-4362-b58c-ed2804aa0504" providerId="ADAL" clId="{428D1244-7479-964C-AF47-99DCFE4F8674}" dt="2020-02-14T10:23:24.957" v="723" actId="403"/>
          <ac:spMkLst>
            <pc:docMk/>
            <pc:sldMk cId="474827005" sldId="535"/>
            <ac:spMk id="2" creationId="{877A4A4C-4A03-E740-A6F8-AC58676406D1}"/>
          </ac:spMkLst>
        </pc:spChg>
        <pc:picChg chg="del mod">
          <ac:chgData name="Donald Ferguson" userId="d4e141de-59d3-4362-b58c-ed2804aa0504" providerId="ADAL" clId="{428D1244-7479-964C-AF47-99DCFE4F8674}" dt="2020-02-14T10:22:17.814" v="669" actId="478"/>
          <ac:picMkLst>
            <pc:docMk/>
            <pc:sldMk cId="474827005" sldId="535"/>
            <ac:picMk id="25601" creationId="{DCA0F86A-02D5-F844-8AE2-43F9728A3C8F}"/>
          </ac:picMkLst>
        </pc:picChg>
      </pc:sldChg>
      <pc:sldChg chg="modSp add">
        <pc:chgData name="Donald Ferguson" userId="d4e141de-59d3-4362-b58c-ed2804aa0504" providerId="ADAL" clId="{428D1244-7479-964C-AF47-99DCFE4F8674}" dt="2020-02-14T10:44:55.859" v="764" actId="20577"/>
        <pc:sldMkLst>
          <pc:docMk/>
          <pc:sldMk cId="2899565097" sldId="536"/>
        </pc:sldMkLst>
        <pc:spChg chg="mod">
          <ac:chgData name="Donald Ferguson" userId="d4e141de-59d3-4362-b58c-ed2804aa0504" providerId="ADAL" clId="{428D1244-7479-964C-AF47-99DCFE4F8674}" dt="2020-02-14T10:44:55.859" v="764" actId="20577"/>
          <ac:spMkLst>
            <pc:docMk/>
            <pc:sldMk cId="2899565097" sldId="536"/>
            <ac:spMk id="2" creationId="{877A4A4C-4A03-E740-A6F8-AC58676406D1}"/>
          </ac:spMkLst>
        </pc:spChg>
      </pc:sldChg>
      <pc:sldChg chg="addSp delSp modSp add">
        <pc:chgData name="Donald Ferguson" userId="d4e141de-59d3-4362-b58c-ed2804aa0504" providerId="ADAL" clId="{428D1244-7479-964C-AF47-99DCFE4F8674}" dt="2020-02-14T10:47:09.603" v="815" actId="14100"/>
        <pc:sldMkLst>
          <pc:docMk/>
          <pc:sldMk cId="3115500286" sldId="537"/>
        </pc:sldMkLst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4" creationId="{998279D6-FD9A-8D42-87B9-CFD00E50412F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5" creationId="{CE748902-D82D-E940-A222-F51AA7DF66EA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6" creationId="{67F3EE41-91FF-DC48-9459-E9AED30FC46F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9" creationId="{BEE7BD1B-6059-F44A-9C74-686D5A719BE4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11" creationId="{F64CCFB5-56CC-0148-8970-F4D6EADCB59C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12" creationId="{0B13D893-C38A-F44E-B041-DCB1F46E124E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13" creationId="{9DAB42C3-1976-0C4B-B959-0B74B80F3C7B}"/>
          </ac:spMkLst>
        </pc:spChg>
        <pc:spChg chg="del">
          <ac:chgData name="Donald Ferguson" userId="d4e141de-59d3-4362-b58c-ed2804aa0504" providerId="ADAL" clId="{428D1244-7479-964C-AF47-99DCFE4F8674}" dt="2020-02-14T10:46:23.566" v="769" actId="478"/>
          <ac:spMkLst>
            <pc:docMk/>
            <pc:sldMk cId="3115500286" sldId="537"/>
            <ac:spMk id="16" creationId="{4D53860C-49F5-3B42-AC5B-D469E9A3484C}"/>
          </ac:spMkLst>
        </pc:spChg>
        <pc:spChg chg="del">
          <ac:chgData name="Donald Ferguson" userId="d4e141de-59d3-4362-b58c-ed2804aa0504" providerId="ADAL" clId="{428D1244-7479-964C-AF47-99DCFE4F8674}" dt="2020-02-14T10:46:27.256" v="770" actId="478"/>
          <ac:spMkLst>
            <pc:docMk/>
            <pc:sldMk cId="3115500286" sldId="537"/>
            <ac:spMk id="18" creationId="{C76781EA-7171-8846-8EE8-F3105A169415}"/>
          </ac:spMkLst>
        </pc:spChg>
        <pc:spChg chg="mod">
          <ac:chgData name="Donald Ferguson" userId="d4e141de-59d3-4362-b58c-ed2804aa0504" providerId="ADAL" clId="{428D1244-7479-964C-AF47-99DCFE4F8674}" dt="2020-02-14T10:46:37.786" v="808" actId="20577"/>
          <ac:spMkLst>
            <pc:docMk/>
            <pc:sldMk cId="3115500286" sldId="537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428D1244-7479-964C-AF47-99DCFE4F8674}" dt="2020-02-14T10:46:19.730" v="768" actId="478"/>
          <ac:picMkLst>
            <pc:docMk/>
            <pc:sldMk cId="3115500286" sldId="537"/>
            <ac:picMk id="2" creationId="{4085BE04-B944-4844-B989-B185C28E954E}"/>
          </ac:picMkLst>
        </pc:picChg>
        <pc:picChg chg="add mod">
          <ac:chgData name="Donald Ferguson" userId="d4e141de-59d3-4362-b58c-ed2804aa0504" providerId="ADAL" clId="{428D1244-7479-964C-AF47-99DCFE4F8674}" dt="2020-02-14T10:47:09.603" v="815" actId="14100"/>
          <ac:picMkLst>
            <pc:docMk/>
            <pc:sldMk cId="3115500286" sldId="537"/>
            <ac:picMk id="3" creationId="{450F9EA4-1D99-8B47-B84F-5FB2440BD1D1}"/>
          </ac:picMkLst>
        </pc:picChg>
      </pc:sldChg>
      <pc:sldChg chg="add del">
        <pc:chgData name="Donald Ferguson" userId="d4e141de-59d3-4362-b58c-ed2804aa0504" providerId="ADAL" clId="{428D1244-7479-964C-AF47-99DCFE4F8674}" dt="2020-02-14T10:46:45.449" v="810"/>
        <pc:sldMkLst>
          <pc:docMk/>
          <pc:sldMk cId="882979252" sldId="538"/>
        </pc:sldMkLst>
      </pc:sldChg>
      <pc:sldChg chg="addSp delSp modSp add">
        <pc:chgData name="Donald Ferguson" userId="d4e141de-59d3-4362-b58c-ed2804aa0504" providerId="ADAL" clId="{428D1244-7479-964C-AF47-99DCFE4F8674}" dt="2020-02-14T10:48:40.055" v="907" actId="1076"/>
        <pc:sldMkLst>
          <pc:docMk/>
          <pc:sldMk cId="1754135043" sldId="538"/>
        </pc:sldMkLst>
        <pc:spChg chg="add mod">
          <ac:chgData name="Donald Ferguson" userId="d4e141de-59d3-4362-b58c-ed2804aa0504" providerId="ADAL" clId="{428D1244-7479-964C-AF47-99DCFE4F8674}" dt="2020-02-14T10:48:40.055" v="907" actId="1076"/>
          <ac:spMkLst>
            <pc:docMk/>
            <pc:sldMk cId="1754135043" sldId="538"/>
            <ac:spMk id="2" creationId="{142BD726-EB65-1442-9580-B09FE18675C9}"/>
          </ac:spMkLst>
        </pc:spChg>
        <pc:spChg chg="mod">
          <ac:chgData name="Donald Ferguson" userId="d4e141de-59d3-4362-b58c-ed2804aa0504" providerId="ADAL" clId="{428D1244-7479-964C-AF47-99DCFE4F8674}" dt="2020-02-14T10:47:54.345" v="857" actId="20577"/>
          <ac:spMkLst>
            <pc:docMk/>
            <pc:sldMk cId="1754135043" sldId="538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428D1244-7479-964C-AF47-99DCFE4F8674}" dt="2020-02-14T10:47:43.803" v="819" actId="478"/>
          <ac:picMkLst>
            <pc:docMk/>
            <pc:sldMk cId="1754135043" sldId="538"/>
            <ac:picMk id="3" creationId="{450F9EA4-1D99-8B47-B84F-5FB2440BD1D1}"/>
          </ac:picMkLst>
        </pc:picChg>
      </pc:sldChg>
      <pc:sldChg chg="add del">
        <pc:chgData name="Donald Ferguson" userId="d4e141de-59d3-4362-b58c-ed2804aa0504" providerId="ADAL" clId="{428D1244-7479-964C-AF47-99DCFE4F8674}" dt="2020-02-14T10:47:34.931" v="817"/>
        <pc:sldMkLst>
          <pc:docMk/>
          <pc:sldMk cId="2792276247" sldId="538"/>
        </pc:sldMkLst>
      </pc:sldChg>
      <pc:sldMasterChg chg="del delSldLayout">
        <pc:chgData name="Donald Ferguson" userId="d4e141de-59d3-4362-b58c-ed2804aa0504" providerId="ADAL" clId="{428D1244-7479-964C-AF47-99DCFE4F8674}" dt="2020-02-12T16:58:23.333" v="370" actId="2696"/>
        <pc:sldMasterMkLst>
          <pc:docMk/>
          <pc:sldMasterMk cId="2677020499" sldId="2147483660"/>
        </pc:sldMasterMkLst>
        <pc:sldLayoutChg chg="del">
          <pc:chgData name="Donald Ferguson" userId="d4e141de-59d3-4362-b58c-ed2804aa0504" providerId="ADAL" clId="{428D1244-7479-964C-AF47-99DCFE4F8674}" dt="2020-02-12T16:58:23.320" v="358" actId="2696"/>
          <pc:sldLayoutMkLst>
            <pc:docMk/>
            <pc:sldMasterMk cId="2677020499" sldId="2147483660"/>
            <pc:sldLayoutMk cId="1061257503" sldId="2147483661"/>
          </pc:sldLayoutMkLst>
        </pc:sldLayoutChg>
        <pc:sldLayoutChg chg="del">
          <pc:chgData name="Donald Ferguson" userId="d4e141de-59d3-4362-b58c-ed2804aa0504" providerId="ADAL" clId="{428D1244-7479-964C-AF47-99DCFE4F8674}" dt="2020-02-12T16:58:23.321" v="359" actId="2696"/>
          <pc:sldLayoutMkLst>
            <pc:docMk/>
            <pc:sldMasterMk cId="2677020499" sldId="2147483660"/>
            <pc:sldLayoutMk cId="2510662630" sldId="2147483662"/>
          </pc:sldLayoutMkLst>
        </pc:sldLayoutChg>
        <pc:sldLayoutChg chg="del">
          <pc:chgData name="Donald Ferguson" userId="d4e141de-59d3-4362-b58c-ed2804aa0504" providerId="ADAL" clId="{428D1244-7479-964C-AF47-99DCFE4F8674}" dt="2020-02-12T16:58:23.322" v="360" actId="2696"/>
          <pc:sldLayoutMkLst>
            <pc:docMk/>
            <pc:sldMasterMk cId="2677020499" sldId="2147483660"/>
            <pc:sldLayoutMk cId="683932774" sldId="2147483663"/>
          </pc:sldLayoutMkLst>
        </pc:sldLayoutChg>
        <pc:sldLayoutChg chg="del">
          <pc:chgData name="Donald Ferguson" userId="d4e141de-59d3-4362-b58c-ed2804aa0504" providerId="ADAL" clId="{428D1244-7479-964C-AF47-99DCFE4F8674}" dt="2020-02-12T16:58:23.323" v="361" actId="2696"/>
          <pc:sldLayoutMkLst>
            <pc:docMk/>
            <pc:sldMasterMk cId="2677020499" sldId="2147483660"/>
            <pc:sldLayoutMk cId="628847097" sldId="2147483664"/>
          </pc:sldLayoutMkLst>
        </pc:sldLayoutChg>
        <pc:sldLayoutChg chg="del">
          <pc:chgData name="Donald Ferguson" userId="d4e141de-59d3-4362-b58c-ed2804aa0504" providerId="ADAL" clId="{428D1244-7479-964C-AF47-99DCFE4F8674}" dt="2020-02-12T16:58:23.324" v="362" actId="2696"/>
          <pc:sldLayoutMkLst>
            <pc:docMk/>
            <pc:sldMasterMk cId="2677020499" sldId="2147483660"/>
            <pc:sldLayoutMk cId="2002609998" sldId="2147483665"/>
          </pc:sldLayoutMkLst>
        </pc:sldLayoutChg>
        <pc:sldLayoutChg chg="del">
          <pc:chgData name="Donald Ferguson" userId="d4e141de-59d3-4362-b58c-ed2804aa0504" providerId="ADAL" clId="{428D1244-7479-964C-AF47-99DCFE4F8674}" dt="2020-02-12T16:58:23.325" v="363" actId="2696"/>
          <pc:sldLayoutMkLst>
            <pc:docMk/>
            <pc:sldMasterMk cId="2677020499" sldId="2147483660"/>
            <pc:sldLayoutMk cId="237592257" sldId="2147483666"/>
          </pc:sldLayoutMkLst>
        </pc:sldLayoutChg>
        <pc:sldLayoutChg chg="del">
          <pc:chgData name="Donald Ferguson" userId="d4e141de-59d3-4362-b58c-ed2804aa0504" providerId="ADAL" clId="{428D1244-7479-964C-AF47-99DCFE4F8674}" dt="2020-02-12T16:58:23.326" v="364" actId="2696"/>
          <pc:sldLayoutMkLst>
            <pc:docMk/>
            <pc:sldMasterMk cId="2677020499" sldId="2147483660"/>
            <pc:sldLayoutMk cId="2504206892" sldId="2147483667"/>
          </pc:sldLayoutMkLst>
        </pc:sldLayoutChg>
        <pc:sldLayoutChg chg="del">
          <pc:chgData name="Donald Ferguson" userId="d4e141de-59d3-4362-b58c-ed2804aa0504" providerId="ADAL" clId="{428D1244-7479-964C-AF47-99DCFE4F8674}" dt="2020-02-12T16:58:23.327" v="365" actId="2696"/>
          <pc:sldLayoutMkLst>
            <pc:docMk/>
            <pc:sldMasterMk cId="2677020499" sldId="2147483660"/>
            <pc:sldLayoutMk cId="3093053797" sldId="2147483668"/>
          </pc:sldLayoutMkLst>
        </pc:sldLayoutChg>
        <pc:sldLayoutChg chg="del">
          <pc:chgData name="Donald Ferguson" userId="d4e141de-59d3-4362-b58c-ed2804aa0504" providerId="ADAL" clId="{428D1244-7479-964C-AF47-99DCFE4F8674}" dt="2020-02-12T16:58:23.328" v="366" actId="2696"/>
          <pc:sldLayoutMkLst>
            <pc:docMk/>
            <pc:sldMasterMk cId="2677020499" sldId="2147483660"/>
            <pc:sldLayoutMk cId="4005311382" sldId="2147483669"/>
          </pc:sldLayoutMkLst>
        </pc:sldLayoutChg>
        <pc:sldLayoutChg chg="del">
          <pc:chgData name="Donald Ferguson" userId="d4e141de-59d3-4362-b58c-ed2804aa0504" providerId="ADAL" clId="{428D1244-7479-964C-AF47-99DCFE4F8674}" dt="2020-02-12T16:58:23.329" v="367" actId="2696"/>
          <pc:sldLayoutMkLst>
            <pc:docMk/>
            <pc:sldMasterMk cId="2677020499" sldId="2147483660"/>
            <pc:sldLayoutMk cId="1435153117" sldId="2147483670"/>
          </pc:sldLayoutMkLst>
        </pc:sldLayoutChg>
        <pc:sldLayoutChg chg="del">
          <pc:chgData name="Donald Ferguson" userId="d4e141de-59d3-4362-b58c-ed2804aa0504" providerId="ADAL" clId="{428D1244-7479-964C-AF47-99DCFE4F8674}" dt="2020-02-12T16:58:23.329" v="368" actId="2696"/>
          <pc:sldLayoutMkLst>
            <pc:docMk/>
            <pc:sldMasterMk cId="2677020499" sldId="2147483660"/>
            <pc:sldLayoutMk cId="3828827773" sldId="2147483671"/>
          </pc:sldLayoutMkLst>
        </pc:sldLayoutChg>
        <pc:sldLayoutChg chg="del">
          <pc:chgData name="Donald Ferguson" userId="d4e141de-59d3-4362-b58c-ed2804aa0504" providerId="ADAL" clId="{428D1244-7479-964C-AF47-99DCFE4F8674}" dt="2020-02-12T16:58:23.330" v="369" actId="2696"/>
          <pc:sldLayoutMkLst>
            <pc:docMk/>
            <pc:sldMasterMk cId="2677020499" sldId="2147483660"/>
            <pc:sldLayoutMk cId="3120304147" sldId="2147483672"/>
          </pc:sldLayoutMkLst>
        </pc:sldLayoutChg>
      </pc:sldMasterChg>
    </pc:docChg>
  </pc:docChgLst>
</pc:chgInfo>
</file>

<file path=ppt/media/image1.jpeg>
</file>

<file path=ppt/media/image10.tiff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tiff>
</file>

<file path=ppt/media/image25.jpeg>
</file>

<file path=ppt/media/image26.jpeg>
</file>

<file path=ppt/media/image27.jpe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2/14/20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61167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7263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7863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3024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041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8203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324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6403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3020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220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17480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055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3877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8742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EE474B3-6199-4C51-85D8-10EAF40AA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1019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9064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6260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5DDB2F-C4B9-42E9-A66C-BCA14058EE6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4993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98934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7D0D930-A2D8-469D-B052-FB82FC88E0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8775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04C8304-CA7E-484A-A59E-D08422FFDCB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126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89189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7261DA-54B3-4A93-9499-25636D9771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74202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59C4894-872D-48F9-9264-417C7C9B2EA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0011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52E9D7F-36E5-47CB-BEF4-89802073A49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80848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25C1F8B-BDD5-4D70-8389-7FD988212B0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7704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01FBBFF-88DD-4104-93D5-9ABA9DECF1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01523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01FBBFF-88DD-4104-93D5-9ABA9DECF1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49426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830243F-8686-4433-9701-9F34E8AC877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5325"/>
            <a:ext cx="6188075" cy="3481388"/>
          </a:xfrm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0638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45649CE-6E1F-4A66-818C-4E7F6898A7A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25174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FA9640E-5C10-4629-8988-A9A2CA4B65C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3835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FA9640E-5C10-4629-8988-A9A2CA4B65C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1171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37140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76C4670-485C-41B4-B6C8-2F72766EE5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478491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EFD3E4-E538-49EF-A1BC-D85549A485C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45381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DEFD3E4-E538-49EF-A1BC-D85549A485C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79647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9819F5B-7A32-4D84-A65B-6246CABB1E0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094476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921C35E-7DD2-43A4-B0B3-DF6655FBBF3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6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0097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5AA873-0E0F-4E9D-B9D0-F99186FE665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2463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9F710CF-2C3A-4019-8007-D8C75860C40C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4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45852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6F0339C-7A5B-4860-8D42-52F584D09780}" type="slidenum">
              <a:rPr lang="en-US" altLang="en-US" sz="1200"/>
              <a:pPr/>
              <a:t>57</a:t>
            </a:fld>
            <a:endParaRPr lang="en-US" altLang="en-US" sz="1200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40985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6EA8CD4-BE8A-459D-9D31-26FCFAB06D25}" type="slidenum">
              <a:rPr lang="en-US" altLang="en-US" sz="1200"/>
              <a:pPr/>
              <a:t>58</a:t>
            </a:fld>
            <a:endParaRPr lang="en-US" altLang="en-US" sz="1200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20234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7040340-971D-4A83-83E8-822FA67F93DB}" type="slidenum">
              <a:rPr lang="en-US" altLang="en-US" sz="1200"/>
              <a:pPr/>
              <a:t>59</a:t>
            </a:fld>
            <a:endParaRPr lang="en-US" altLang="en-US" sz="1200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022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571962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0D3EC4A-6F15-43AE-AA3C-5A809172836D}" type="slidenum">
              <a:rPr lang="en-US" altLang="en-US" sz="1200"/>
              <a:pPr/>
              <a:t>60</a:t>
            </a:fld>
            <a:endParaRPr lang="en-US" altLang="en-US" sz="1200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27866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61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40713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62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17404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63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74330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A0A2931-304C-4865-B2DC-2F6371DEAF73}" type="slidenum">
              <a:rPr lang="en-US" altLang="en-US" sz="1200"/>
              <a:pPr/>
              <a:t>64</a:t>
            </a:fld>
            <a:endParaRPr lang="en-US" altLang="en-US" sz="120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78752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65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16079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66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50094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C7B0BBF-B3C9-440E-B986-950E14E24760}" type="slidenum">
              <a:rPr lang="en-US" altLang="en-US" sz="1200"/>
              <a:pPr/>
              <a:t>67</a:t>
            </a:fld>
            <a:endParaRPr lang="en-US" altLang="en-US" sz="1200"/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8204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68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186830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283D157-7C62-425E-BB0E-CE8BAE867B64}" type="slidenum">
              <a:rPr lang="en-US" altLang="en-US" sz="1200"/>
              <a:pPr/>
              <a:t>69</a:t>
            </a:fld>
            <a:endParaRPr lang="en-US" altLang="en-US" sz="1200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560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978967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4AC97B1-25CD-474B-98A6-5180BA18AE28}" type="slidenum">
              <a:rPr lang="en-US" altLang="en-US" sz="1200"/>
              <a:pPr/>
              <a:t>70</a:t>
            </a:fld>
            <a:endParaRPr lang="en-US" altLang="en-US" sz="120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56280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AFD31E9-BE10-4267-BC2D-73ADA680375F}" type="slidenum">
              <a:rPr lang="en-US" altLang="en-US" sz="1200"/>
              <a:pPr/>
              <a:t>71</a:t>
            </a:fld>
            <a:endParaRPr lang="en-US" altLang="en-US" sz="1200"/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19913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72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38284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61408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F04CF4B-324E-46D0-BA47-9EB6AD9CA672}" type="slidenum">
              <a:rPr lang="en-US" altLang="en-US" sz="1200"/>
              <a:pPr/>
              <a:t>74</a:t>
            </a:fld>
            <a:endParaRPr lang="en-US" altLang="en-US" sz="1200"/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955112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0967849-B9F5-4791-B1A9-03C13B822321}" type="slidenum">
              <a:rPr lang="en-US" altLang="en-US" sz="1200"/>
              <a:pPr/>
              <a:t>75</a:t>
            </a:fld>
            <a:endParaRPr lang="en-US" altLang="en-US" sz="1200"/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312618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667AE9D-16D3-4C16-919A-75B127D37AD1}" type="slidenum">
              <a:rPr lang="en-US" altLang="en-US" sz="1200"/>
              <a:pPr/>
              <a:t>76</a:t>
            </a:fld>
            <a:endParaRPr lang="en-US" altLang="en-US" sz="1200"/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83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28957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6F0339C-7A5B-4860-8D42-52F584D09780}" type="slidenum">
              <a:rPr lang="en-US" altLang="en-US" sz="1200"/>
              <a:pPr/>
              <a:t>77</a:t>
            </a:fld>
            <a:endParaRPr lang="en-US" altLang="en-US" sz="1200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4459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516BC0A-7AF6-411D-BE71-BCBBBCBA9517}" type="slidenum">
              <a:rPr lang="en-US" altLang="en-US" sz="1200"/>
              <a:pPr/>
              <a:t>78</a:t>
            </a:fld>
            <a:endParaRPr lang="en-US" altLang="en-US" sz="1200"/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7058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0C6C070-221F-4423-9214-3514A79EC7A3}" type="slidenum">
              <a:rPr lang="en-US" altLang="en-US" sz="1200"/>
              <a:pPr/>
              <a:t>79</a:t>
            </a:fld>
            <a:endParaRPr lang="en-US" altLang="en-US" sz="1200"/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883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090887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174961-0CF3-42A6-8222-18520414FAD4}" type="slidenum">
              <a:rPr lang="en-US" altLang="en-US" sz="1200"/>
              <a:pPr/>
              <a:t>80</a:t>
            </a:fld>
            <a:endParaRPr lang="en-US" altLang="en-US" sz="12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5325"/>
            <a:ext cx="4641850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87523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AAEAC40-D26E-4DE7-A131-BE43F6F065EA}" type="slidenum">
              <a:rPr lang="en-US" altLang="en-US" sz="1200"/>
              <a:pPr/>
              <a:t>81</a:t>
            </a:fld>
            <a:endParaRPr lang="en-US" altLang="en-US" sz="1200"/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40888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6F0339C-7A5B-4860-8D42-52F584D09780}" type="slidenum">
              <a:rPr lang="en-US" altLang="en-US" sz="1200"/>
              <a:pPr/>
              <a:t>82</a:t>
            </a:fld>
            <a:endParaRPr lang="en-US" altLang="en-US" sz="1200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33975" cy="41767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43895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A60B134-387B-41E7-B677-3964AC0C6785}" type="slidenum">
              <a:rPr lang="en-US" altLang="en-US" sz="1200"/>
              <a:pPr/>
              <a:t>83</a:t>
            </a:fld>
            <a:endParaRPr lang="en-US" altLang="en-US" sz="1200"/>
          </a:p>
        </p:txBody>
      </p:sp>
      <p:sp>
        <p:nvSpPr>
          <p:cNvPr id="145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54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7256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FAD77A2-2119-4E7C-B11C-A31372FFAE35}" type="slidenum">
              <a:rPr lang="en-US" altLang="en-US" sz="1200"/>
              <a:pPr/>
              <a:t>84</a:t>
            </a:fld>
            <a:endParaRPr lang="en-US" altLang="en-US" sz="1200"/>
          </a:p>
        </p:txBody>
      </p:sp>
      <p:sp>
        <p:nvSpPr>
          <p:cNvPr id="165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58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785748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7BADD71-F370-42F0-9F4D-D0E45F2310C4}" type="slidenum">
              <a:rPr lang="en-US" altLang="en-US" sz="1200"/>
              <a:pPr/>
              <a:t>85</a:t>
            </a:fld>
            <a:endParaRPr lang="en-US" altLang="en-US" sz="1200"/>
          </a:p>
        </p:txBody>
      </p:sp>
      <p:sp>
        <p:nvSpPr>
          <p:cNvPr id="176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61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35946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5F59032-4CC8-49AA-B921-0985818A4A69}" type="slidenum">
              <a:rPr lang="en-US" altLang="en-US" sz="1200"/>
              <a:pPr/>
              <a:t>86</a:t>
            </a:fld>
            <a:endParaRPr lang="en-US" altLang="en-US" sz="1200"/>
          </a:p>
        </p:txBody>
      </p:sp>
      <p:sp>
        <p:nvSpPr>
          <p:cNvPr id="146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18039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BB37812-7A60-4D4D-B158-CDF22B62669D}" type="slidenum">
              <a:rPr lang="en-US" altLang="en-US" sz="1200"/>
              <a:pPr/>
              <a:t>87</a:t>
            </a:fld>
            <a:endParaRPr lang="en-US" altLang="en-US" sz="1200"/>
          </a:p>
        </p:txBody>
      </p:sp>
      <p:sp>
        <p:nvSpPr>
          <p:cNvPr id="147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475708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88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377385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B819C23-332F-464A-B228-80F79B607C9B}" type="slidenum">
              <a:rPr lang="en-US" altLang="en-US" sz="1200"/>
              <a:pPr/>
              <a:t>89</a:t>
            </a:fld>
            <a:endParaRPr lang="en-US" altLang="en-US" sz="1200"/>
          </a:p>
        </p:txBody>
      </p:sp>
      <p:sp>
        <p:nvSpPr>
          <p:cNvPr id="166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6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122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3449113-501E-40AA-8204-F51F280D2CC8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400" y="4410466"/>
            <a:ext cx="5132902" cy="4175934"/>
          </a:xfrm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53612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1AE7BDE-6BAD-4869-BA94-42F764CB0731}" type="slidenum">
              <a:rPr lang="en-US" altLang="en-US" sz="1200"/>
              <a:pPr/>
              <a:t>90</a:t>
            </a:fld>
            <a:endParaRPr lang="en-US" altLang="en-US" sz="1200"/>
          </a:p>
        </p:txBody>
      </p:sp>
      <p:sp>
        <p:nvSpPr>
          <p:cNvPr id="167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7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433756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6B6CF80-A94A-429C-B018-ADC56A3A4F61}" type="slidenum">
              <a:rPr lang="en-US" altLang="en-US" sz="1200"/>
              <a:pPr/>
              <a:t>91</a:t>
            </a:fld>
            <a:endParaRPr lang="en-US" altLang="en-US" sz="1200"/>
          </a:p>
        </p:txBody>
      </p:sp>
      <p:sp>
        <p:nvSpPr>
          <p:cNvPr id="168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89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394545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BA03F12-E271-4AB0-B36E-709F00E15421}" type="slidenum">
              <a:rPr lang="en-US" altLang="en-US" sz="1200"/>
              <a:pPr/>
              <a:t>92</a:t>
            </a:fld>
            <a:endParaRPr lang="en-US" altLang="en-US" sz="1200"/>
          </a:p>
        </p:txBody>
      </p:sp>
      <p:sp>
        <p:nvSpPr>
          <p:cNvPr id="169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9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11554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6605841-5CB7-4C7A-924F-2C7512868176}" type="slidenum">
              <a:rPr lang="en-US" altLang="en-US" sz="1200"/>
              <a:pPr/>
              <a:t>93</a:t>
            </a:fld>
            <a:endParaRPr lang="en-US" altLang="en-US" sz="1200"/>
          </a:p>
        </p:txBody>
      </p:sp>
      <p:sp>
        <p:nvSpPr>
          <p:cNvPr id="171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1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76682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C0CCDE4-0F12-4A8C-B062-A94A0F2D6B2E}" type="slidenum">
              <a:rPr lang="en-US" altLang="en-US" sz="1200"/>
              <a:pPr/>
              <a:t>94</a:t>
            </a:fld>
            <a:endParaRPr lang="en-US" altLang="en-US" sz="1200"/>
          </a:p>
        </p:txBody>
      </p:sp>
      <p:sp>
        <p:nvSpPr>
          <p:cNvPr id="172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2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47087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E4AA371-DF05-42FF-99C9-D54AF61A2C5F}" type="slidenum">
              <a:rPr lang="en-US" altLang="en-US" sz="1200"/>
              <a:pPr/>
              <a:t>95</a:t>
            </a:fld>
            <a:endParaRPr lang="en-US" altLang="en-US" sz="1200"/>
          </a:p>
        </p:txBody>
      </p:sp>
      <p:sp>
        <p:nvSpPr>
          <p:cNvPr id="173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3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106759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D861502-E13A-4E4B-8A3F-EB8172491AE8}" type="slidenum">
              <a:rPr lang="en-US" altLang="en-US" sz="1200"/>
              <a:pPr/>
              <a:t>96</a:t>
            </a:fld>
            <a:endParaRPr lang="en-US" altLang="en-US" sz="1200"/>
          </a:p>
        </p:txBody>
      </p:sp>
      <p:sp>
        <p:nvSpPr>
          <p:cNvPr id="174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0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549949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50157" indent="-288522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5408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15722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77357" indent="-230817" defTabSz="936093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38992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300062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62261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923896" indent="-230817" defTabSz="936093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C960A81-80FF-4A23-A638-FC4A7098A3E0}" type="slidenum">
              <a:rPr lang="en-US" altLang="en-US" sz="1200"/>
              <a:pPr/>
              <a:t>97</a:t>
            </a:fld>
            <a:endParaRPr lang="en-US" altLang="en-US" sz="1200"/>
          </a:p>
        </p:txBody>
      </p:sp>
      <p:sp>
        <p:nvSpPr>
          <p:cNvPr id="175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51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1979" y="4448101"/>
            <a:ext cx="5193119" cy="42114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73711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98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619738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8458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79B905-280D-44BD-8E31-AB90F5734834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0698612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613580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3412845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0412930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103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4190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57044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28333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78891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78568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14500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0821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0079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876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8278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54268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19192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8726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96745" y="1093789"/>
            <a:ext cx="10304140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4.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0762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hyperlink" Target="https://www.vertabelo.com/blog/inheritance-in-a-relational-database/" TargetMode="External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tif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inkeddataorchestration.com/2014/02/24/data-modeling-for-apis-part-4-linked-data-and-sparql/" TargetMode="External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3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jpe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3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3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3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3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3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3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3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3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3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3,4: ER Modeling, SQL, Relational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Natural Join in SQL (Cont.)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5297"/>
            <a:ext cx="7638802" cy="3541776"/>
          </a:xfrm>
        </p:spPr>
        <p:txBody>
          <a:bodyPr/>
          <a:lstStyle/>
          <a:p>
            <a:r>
              <a:rPr lang="en-US" altLang="en-US" dirty="0">
                <a:ea typeface="ＭＳ Ｐゴシック" pitchFamily="34" charset="-128"/>
              </a:rPr>
              <a:t>The </a:t>
            </a:r>
            <a:r>
              <a:rPr lang="en-US" altLang="en-US" b="1" dirty="0">
                <a:ea typeface="ＭＳ Ｐゴシック" pitchFamily="34" charset="-128"/>
              </a:rPr>
              <a:t>from</a:t>
            </a:r>
            <a:r>
              <a:rPr lang="en-US" altLang="en-US" dirty="0">
                <a:ea typeface="ＭＳ Ｐゴシック" pitchFamily="34" charset="-128"/>
              </a:rPr>
              <a:t> clause can have multiple relations combined using natural join:</a:t>
            </a:r>
          </a:p>
          <a:p>
            <a:pPr lvl="1">
              <a:buNone/>
            </a:pPr>
            <a:r>
              <a:rPr lang="en-US" altLang="en-US" b="1" dirty="0">
                <a:ea typeface="ＭＳ Ｐゴシック" pitchFamily="34" charset="-128"/>
              </a:rPr>
              <a:t>     select </a:t>
            </a:r>
            <a:r>
              <a:rPr lang="en-US" altLang="en-US" i="1" dirty="0">
                <a:ea typeface="ＭＳ Ｐゴシック" pitchFamily="34" charset="-128"/>
              </a:rPr>
              <a:t> A</a:t>
            </a:r>
            <a:r>
              <a:rPr lang="en-US" altLang="en-US" i="1" baseline="-25000" dirty="0">
                <a:ea typeface="ＭＳ Ｐゴシック" pitchFamily="34" charset="-128"/>
              </a:rPr>
              <a:t>1</a:t>
            </a:r>
            <a:r>
              <a:rPr lang="en-US" altLang="en-US" i="1" dirty="0">
                <a:ea typeface="ＭＳ Ｐゴシック" pitchFamily="34" charset="-128"/>
              </a:rPr>
              <a:t>, A</a:t>
            </a:r>
            <a:r>
              <a:rPr lang="en-US" altLang="en-US" i="1" baseline="-25000" dirty="0">
                <a:ea typeface="ＭＳ Ｐゴシック" pitchFamily="34" charset="-128"/>
              </a:rPr>
              <a:t>2</a:t>
            </a:r>
            <a:r>
              <a:rPr lang="en-US" altLang="en-US" i="1" dirty="0">
                <a:ea typeface="ＭＳ Ｐゴシック" pitchFamily="34" charset="-128"/>
              </a:rPr>
              <a:t>, … A</a:t>
            </a:r>
            <a:r>
              <a:rPr lang="en-US" altLang="en-US" i="1" baseline="-25000" dirty="0">
                <a:ea typeface="ＭＳ Ｐゴシック" pitchFamily="34" charset="-128"/>
              </a:rPr>
              <a:t>n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 r</a:t>
            </a:r>
            <a:r>
              <a:rPr lang="en-US" altLang="en-US" i="1" baseline="-25000" dirty="0">
                <a:ea typeface="ＭＳ Ｐゴシック" pitchFamily="34" charset="-128"/>
              </a:rPr>
              <a:t>1</a:t>
            </a:r>
            <a:r>
              <a:rPr lang="en-US" altLang="en-US" i="1" dirty="0">
                <a:ea typeface="ＭＳ Ｐゴシック" pitchFamily="34" charset="-128"/>
              </a:rPr>
              <a:t> 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i="1" dirty="0">
                <a:ea typeface="ＭＳ Ｐゴシック" pitchFamily="34" charset="-128"/>
              </a:rPr>
              <a:t>r</a:t>
            </a:r>
            <a:r>
              <a:rPr lang="en-US" altLang="en-US" i="1" baseline="-25000" dirty="0">
                <a:ea typeface="ＭＳ Ｐゴシック" pitchFamily="34" charset="-128"/>
              </a:rPr>
              <a:t>2</a:t>
            </a:r>
            <a:r>
              <a:rPr lang="en-US" altLang="en-US" i="1" dirty="0">
                <a:ea typeface="ＭＳ Ｐゴシック" pitchFamily="34" charset="-128"/>
              </a:rPr>
              <a:t>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b="1" i="1" dirty="0">
                <a:ea typeface="ＭＳ Ｐゴシック" pitchFamily="34" charset="-128"/>
              </a:rPr>
              <a:t>..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dirty="0" err="1">
                <a:ea typeface="ＭＳ Ｐゴシック" pitchFamily="34" charset="-128"/>
              </a:rPr>
              <a:t>r</a:t>
            </a:r>
            <a:r>
              <a:rPr lang="en-US" altLang="en-US" baseline="-25000" dirty="0" err="1">
                <a:ea typeface="ＭＳ Ｐゴシック" pitchFamily="34" charset="-128"/>
              </a:rPr>
              <a:t>n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where  </a:t>
            </a:r>
            <a:r>
              <a:rPr lang="en-US" altLang="en-US" i="1" dirty="0">
                <a:ea typeface="ＭＳ Ｐゴシック" pitchFamily="34" charset="-128"/>
              </a:rPr>
              <a:t>P 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pPr>
              <a:buNone/>
            </a:pPr>
            <a:endParaRPr lang="en-US" altLang="en-US" dirty="0">
              <a:ea typeface="ＭＳ Ｐゴシック" pitchFamily="34" charset="-128"/>
            </a:endParaRPr>
          </a:p>
          <a:p>
            <a:pPr>
              <a:buFont typeface="Monotype Sorts" charset="2"/>
              <a:buNone/>
            </a:pPr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0760096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Specialization/Inheritance – Design Approaches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100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CD8196-1EFD-FD4F-98B9-A6CDE77D1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9" y="802070"/>
            <a:ext cx="4660900" cy="2857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5DFB7B-0240-2B41-87CB-352F31A2F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8468" y="430089"/>
            <a:ext cx="5018217" cy="30628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517A75-5D55-A946-8F45-5C64D99B13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2284" y="3006992"/>
            <a:ext cx="4660900" cy="3098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DA281F-7D40-0E43-80E5-51E7054FFD8F}"/>
              </a:ext>
            </a:extLst>
          </p:cNvPr>
          <p:cNvSpPr txBox="1"/>
          <p:nvPr/>
        </p:nvSpPr>
        <p:spPr>
          <a:xfrm>
            <a:off x="588580" y="945931"/>
            <a:ext cx="1122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One Table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74DBB1-A6FF-EE4B-A9EF-077CD93F56FC}"/>
              </a:ext>
            </a:extLst>
          </p:cNvPr>
          <p:cNvSpPr txBox="1"/>
          <p:nvPr/>
        </p:nvSpPr>
        <p:spPr>
          <a:xfrm>
            <a:off x="9811408" y="741410"/>
            <a:ext cx="1119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Two 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202546-50A9-2C4F-BFFC-D6193636936A}"/>
              </a:ext>
            </a:extLst>
          </p:cNvPr>
          <p:cNvSpPr txBox="1"/>
          <p:nvPr/>
        </p:nvSpPr>
        <p:spPr>
          <a:xfrm>
            <a:off x="4430111" y="4429928"/>
            <a:ext cx="1274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Three Table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276EF8-9629-4D44-BCB8-1CFE858E6CFB}"/>
              </a:ext>
            </a:extLst>
          </p:cNvPr>
          <p:cNvSpPr/>
          <p:nvPr/>
        </p:nvSpPr>
        <p:spPr>
          <a:xfrm>
            <a:off x="76419" y="5964603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7"/>
              </a:rPr>
              <a:t>https://www.vertabelo.com/blog/inheritance-in-a-relational-database/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8863266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>
                <a:solidFill>
                  <a:prstClr val="white"/>
                </a:solidFill>
              </a:rPr>
              <a:t>Specialization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101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0F9EA4-1D99-8B47-B84F-5FB2440BD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6561" y="622300"/>
            <a:ext cx="8368569" cy="554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0028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>
                <a:solidFill>
                  <a:prstClr val="white"/>
                </a:solidFill>
              </a:rPr>
              <a:t>Time to Do Some Database Stuff</a:t>
            </a:r>
            <a:endParaRPr kumimoji="0" lang="en-US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102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2BD726-EB65-1442-9580-B09FE18675C9}"/>
              </a:ext>
            </a:extLst>
          </p:cNvPr>
          <p:cNvSpPr txBox="1"/>
          <p:nvPr/>
        </p:nvSpPr>
        <p:spPr>
          <a:xfrm>
            <a:off x="3547257" y="2427890"/>
            <a:ext cx="509748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/>
              <a:t>Back to the notebook</a:t>
            </a:r>
            <a:br>
              <a:rPr lang="en-US" sz="4400" dirty="0"/>
            </a:br>
            <a:r>
              <a:rPr lang="en-US" sz="4400" dirty="0"/>
              <a:t>we go, </a:t>
            </a:r>
            <a:r>
              <a:rPr lang="en-US" sz="4400" dirty="0" err="1"/>
              <a:t>yo</a:t>
            </a:r>
            <a:r>
              <a:rPr lang="en-US" sz="4400" dirty="0"/>
              <a:t> ho!</a:t>
            </a:r>
          </a:p>
        </p:txBody>
      </p:sp>
    </p:spTree>
    <p:extLst>
      <p:ext uri="{BB962C8B-B14F-4D97-AF65-F5344CB8AC3E}">
        <p14:creationId xmlns:p14="http://schemas.microsoft.com/office/powerpoint/2010/main" val="175413504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Backup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103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1762955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Student Relation</a:t>
            </a:r>
          </a:p>
        </p:txBody>
      </p:sp>
      <p:pic>
        <p:nvPicPr>
          <p:cNvPr id="1029" name="Picture 5" descr="W:\db-book\db7\slide-dir\Tables-Figures\EPS-PDF-JPG-dir\tables\studen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5020" y="1592318"/>
            <a:ext cx="4623768" cy="41148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79610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Takes Relation</a:t>
            </a:r>
          </a:p>
        </p:txBody>
      </p:sp>
      <p:pic>
        <p:nvPicPr>
          <p:cNvPr id="1026" name="Picture 2" descr="C:\Users\as668\Desktop\Judi-Done\4_02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86303" y="1182414"/>
            <a:ext cx="4259678" cy="5125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25830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i="1" dirty="0">
                <a:ea typeface="+mj-ea"/>
              </a:rPr>
              <a:t>student</a:t>
            </a:r>
            <a:r>
              <a:rPr lang="en-US" dirty="0">
                <a:ea typeface="+mj-ea"/>
              </a:rPr>
              <a:t> natural join </a:t>
            </a:r>
            <a:r>
              <a:rPr lang="en-US" b="0" i="1" dirty="0">
                <a:ea typeface="+mj-ea"/>
              </a:rPr>
              <a:t>takes</a:t>
            </a:r>
          </a:p>
        </p:txBody>
      </p:sp>
      <p:pic>
        <p:nvPicPr>
          <p:cNvPr id="2" name="Picture 2" descr="C:\Users\as668\Desktop\Judi-Done\4_03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83866" y="1176595"/>
            <a:ext cx="5743521" cy="477176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83289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Dangerous in Natural Join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3201"/>
            <a:ext cx="7668514" cy="4944032"/>
          </a:xfrm>
        </p:spPr>
        <p:txBody>
          <a:bodyPr/>
          <a:lstStyle/>
          <a:p>
            <a:r>
              <a:rPr lang="en-US" dirty="0"/>
              <a:t>Beware of unrelated attributes with same name which get equated incorrectly</a:t>
            </a:r>
          </a:p>
          <a:p>
            <a:r>
              <a:rPr lang="en-US" altLang="en-US" dirty="0">
                <a:ea typeface="ＭＳ Ｐゴシック" pitchFamily="34" charset="-128"/>
              </a:rPr>
              <a:t> </a:t>
            </a:r>
            <a:r>
              <a:rPr lang="en-US" dirty="0"/>
              <a:t>Example -- List the names of students instructors along with the titles of courses that they have taken</a:t>
            </a:r>
          </a:p>
          <a:p>
            <a:pPr lvl="1"/>
            <a:r>
              <a:rPr lang="en-US" dirty="0"/>
              <a:t>Correct version</a:t>
            </a:r>
          </a:p>
          <a:p>
            <a:pPr lvl="1">
              <a:buNone/>
            </a:pPr>
            <a:r>
              <a:rPr lang="en-US" b="1" dirty="0"/>
              <a:t>           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    </a:t>
            </a:r>
            <a:r>
              <a:rPr lang="en-US" b="1" dirty="0"/>
              <a:t>from 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</a:t>
            </a:r>
            <a:r>
              <a:rPr lang="en-US" dirty="0"/>
              <a:t>, </a:t>
            </a:r>
            <a:r>
              <a:rPr lang="en-US" i="1" dirty="0"/>
              <a:t>course</a:t>
            </a:r>
            <a:br>
              <a:rPr lang="en-US" i="1" dirty="0"/>
            </a:br>
            <a:r>
              <a:rPr lang="en-US" i="1" dirty="0"/>
              <a:t>       </a:t>
            </a:r>
            <a:r>
              <a:rPr lang="en-US" b="1" dirty="0"/>
              <a:t>where </a:t>
            </a:r>
            <a:r>
              <a:rPr lang="en-US" i="1" dirty="0" err="1"/>
              <a:t>takes</a:t>
            </a:r>
            <a:r>
              <a:rPr lang="en-US" dirty="0" err="1"/>
              <a:t>.</a:t>
            </a:r>
            <a:r>
              <a:rPr lang="en-US" i="1" dirty="0" err="1"/>
              <a:t>course_id</a:t>
            </a:r>
            <a:r>
              <a:rPr lang="en-US" i="1" dirty="0"/>
              <a:t> </a:t>
            </a:r>
            <a:r>
              <a:rPr lang="en-US" dirty="0"/>
              <a:t>= </a:t>
            </a:r>
            <a:r>
              <a:rPr lang="en-US" i="1" dirty="0" err="1"/>
              <a:t>course</a:t>
            </a:r>
            <a:r>
              <a:rPr lang="en-US" dirty="0" err="1"/>
              <a:t>.</a:t>
            </a:r>
            <a:r>
              <a:rPr lang="en-US" i="1" dirty="0" err="1"/>
              <a:t>course_id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Incorrect version</a:t>
            </a:r>
          </a:p>
          <a:p>
            <a:pPr lvl="2">
              <a:buFont typeface="Webdings" pitchFamily="18" charset="2"/>
              <a:buNone/>
              <a:defRPr/>
            </a:pPr>
            <a:r>
              <a:rPr lang="en-US" b="1" dirty="0"/>
              <a:t>       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 </a:t>
            </a:r>
            <a:r>
              <a:rPr lang="en-US" b="1" dirty="0"/>
              <a:t>natural join </a:t>
            </a:r>
            <a:r>
              <a:rPr lang="en-US" i="1" dirty="0"/>
              <a:t>course</a:t>
            </a:r>
            <a:r>
              <a:rPr lang="en-US" dirty="0"/>
              <a:t>;</a:t>
            </a:r>
          </a:p>
          <a:p>
            <a:pPr lvl="2">
              <a:defRPr/>
            </a:pPr>
            <a:r>
              <a:rPr lang="en-US" dirty="0"/>
              <a:t>This query omits all (student name, course title) pairs where the student takes a course in a department other than the student's own department. </a:t>
            </a:r>
          </a:p>
          <a:p>
            <a:pPr lvl="2">
              <a:defRPr/>
            </a:pPr>
            <a:r>
              <a:rPr lang="en-US" dirty="0"/>
              <a:t>The  correct  version (above), correctly outputs such pairs.</a:t>
            </a:r>
          </a:p>
          <a:p>
            <a:pPr lvl="1"/>
            <a:endParaRPr lang="en-US" sz="1600" dirty="0"/>
          </a:p>
          <a:p>
            <a:pPr lvl="1"/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4870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Join with Using Clause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18176"/>
            <a:ext cx="7745334" cy="3014913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To avoid the danger of equating attributes erroneously, we can use the “</a:t>
            </a:r>
            <a:r>
              <a:rPr lang="en-US" b="1" dirty="0"/>
              <a:t>using</a:t>
            </a:r>
            <a:r>
              <a:rPr lang="en-US" dirty="0"/>
              <a:t>” construct that allows us to specify exactly which columns should be equated.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i="1" dirty="0"/>
              <a:t>        </a:t>
            </a:r>
            <a:r>
              <a:rPr lang="en-US" b="1" dirty="0"/>
              <a:t>select </a:t>
            </a:r>
            <a:r>
              <a:rPr lang="en-US" i="1" dirty="0"/>
              <a:t>name</a:t>
            </a:r>
            <a:r>
              <a:rPr lang="en-US" dirty="0"/>
              <a:t>, </a:t>
            </a:r>
            <a:r>
              <a:rPr lang="en-US" i="1" dirty="0"/>
              <a:t>title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dirty="0"/>
              <a:t>(</a:t>
            </a:r>
            <a:r>
              <a:rPr lang="en-US" i="1" dirty="0"/>
              <a:t>student </a:t>
            </a:r>
            <a:r>
              <a:rPr lang="en-US" b="1" dirty="0"/>
              <a:t>natural join </a:t>
            </a:r>
            <a:r>
              <a:rPr lang="en-US" i="1" dirty="0"/>
              <a:t>takes</a:t>
            </a:r>
            <a:r>
              <a:rPr lang="en-US" dirty="0"/>
              <a:t>) </a:t>
            </a:r>
            <a:r>
              <a:rPr lang="en-US" b="1" dirty="0"/>
              <a:t> join </a:t>
            </a:r>
            <a:r>
              <a:rPr lang="en-US" i="1" dirty="0"/>
              <a:t>course</a:t>
            </a:r>
            <a:r>
              <a:rPr lang="en-US" dirty="0"/>
              <a:t> </a:t>
            </a:r>
            <a:r>
              <a:rPr lang="en-US" b="1" dirty="0"/>
              <a:t>using </a:t>
            </a:r>
            <a:r>
              <a:rPr lang="en-US" dirty="0"/>
              <a:t>(</a:t>
            </a:r>
            <a:r>
              <a:rPr lang="en-US" i="1" dirty="0" err="1"/>
              <a:t>course_id</a:t>
            </a:r>
            <a:r>
              <a:rPr lang="en-US" dirty="0"/>
              <a:t>)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3554364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Condition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2" y="1093791"/>
            <a:ext cx="7621047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The  </a:t>
            </a:r>
            <a:r>
              <a:rPr lang="en-US" b="1" dirty="0"/>
              <a:t>on </a:t>
            </a:r>
            <a:r>
              <a:rPr lang="en-US" dirty="0"/>
              <a:t> condition allows a general predicate over the relations being  joined</a:t>
            </a:r>
          </a:p>
          <a:p>
            <a:pPr indent="-365760"/>
            <a:r>
              <a:rPr lang="en-US" dirty="0"/>
              <a:t>This predicate is written like a </a:t>
            </a:r>
            <a:r>
              <a:rPr lang="en-US" b="1" dirty="0"/>
              <a:t>where</a:t>
            </a:r>
            <a:r>
              <a:rPr lang="en-US" dirty="0"/>
              <a:t> clause predicate except for the use of the keyword </a:t>
            </a:r>
            <a:r>
              <a:rPr lang="en-US" b="1" dirty="0"/>
              <a:t>on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b="1" dirty="0"/>
              <a:t>          select *</a:t>
            </a:r>
            <a:br>
              <a:rPr lang="en-US" i="1" dirty="0"/>
            </a:br>
            <a:r>
              <a:rPr lang="en-US" i="1" dirty="0"/>
              <a:t>     </a:t>
            </a:r>
            <a:r>
              <a:rPr lang="en-US" b="1" dirty="0"/>
              <a:t>from  </a:t>
            </a:r>
            <a:r>
              <a:rPr lang="en-US" i="1" dirty="0"/>
              <a:t>student </a:t>
            </a:r>
            <a:r>
              <a:rPr lang="en-US" b="1" dirty="0"/>
              <a:t>join </a:t>
            </a:r>
            <a:r>
              <a:rPr lang="en-US" i="1" dirty="0"/>
              <a:t>takes</a:t>
            </a:r>
            <a:r>
              <a:rPr lang="en-US" dirty="0"/>
              <a:t> </a:t>
            </a:r>
            <a:r>
              <a:rPr lang="en-US" b="1" dirty="0"/>
              <a:t>on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i="1" dirty="0"/>
          </a:p>
          <a:p>
            <a:pPr lvl="1">
              <a:defRPr/>
            </a:pPr>
            <a:r>
              <a:rPr lang="en-US" dirty="0"/>
              <a:t>The </a:t>
            </a:r>
            <a:r>
              <a:rPr lang="en-US" b="1" dirty="0"/>
              <a:t>on</a:t>
            </a:r>
            <a:r>
              <a:rPr lang="en-US" dirty="0"/>
              <a:t> condition above specifies that a tuple from </a:t>
            </a:r>
            <a:r>
              <a:rPr lang="en-US" i="1" dirty="0"/>
              <a:t>student</a:t>
            </a:r>
            <a:r>
              <a:rPr lang="en-US" dirty="0"/>
              <a:t> matches a tuple from </a:t>
            </a:r>
            <a:r>
              <a:rPr lang="en-US" i="1" dirty="0"/>
              <a:t>takes</a:t>
            </a:r>
            <a:r>
              <a:rPr lang="en-US" dirty="0"/>
              <a:t> if their </a:t>
            </a:r>
            <a:r>
              <a:rPr lang="en-US" i="1" dirty="0"/>
              <a:t>ID</a:t>
            </a:r>
            <a:r>
              <a:rPr lang="en-US" dirty="0"/>
              <a:t> values are equal.</a:t>
            </a:r>
          </a:p>
          <a:p>
            <a:pPr>
              <a:defRPr/>
            </a:pPr>
            <a:r>
              <a:rPr lang="en-US" dirty="0"/>
              <a:t>Equivalent to:</a:t>
            </a:r>
          </a:p>
          <a:p>
            <a:pPr>
              <a:buNone/>
              <a:defRPr/>
            </a:pPr>
            <a:r>
              <a:rPr lang="en-US" b="1" dirty="0"/>
              <a:t>             select *</a:t>
            </a:r>
            <a:br>
              <a:rPr lang="en-US" i="1" dirty="0"/>
            </a:br>
            <a:r>
              <a:rPr lang="en-US" i="1" dirty="0"/>
              <a:t>        </a:t>
            </a:r>
            <a:r>
              <a:rPr lang="en-US" b="1" dirty="0"/>
              <a:t>from  </a:t>
            </a:r>
            <a:r>
              <a:rPr lang="en-US" i="1" dirty="0"/>
              <a:t>student , takes</a:t>
            </a:r>
            <a:r>
              <a:rPr lang="en-US" dirty="0"/>
              <a:t> </a:t>
            </a:r>
            <a:br>
              <a:rPr lang="en-US" i="1" dirty="0"/>
            </a:br>
            <a:r>
              <a:rPr lang="en-US" i="1" dirty="0"/>
              <a:t>        </a:t>
            </a:r>
            <a:r>
              <a:rPr lang="en-US" b="1" dirty="0"/>
              <a:t>where 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dirty="0"/>
          </a:p>
          <a:p>
            <a:pPr>
              <a:defRPr/>
            </a:pPr>
            <a:endParaRPr lang="en-US" i="1" dirty="0"/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40342519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Condition (Cont.)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700946" cy="4685218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dirty="0"/>
              <a:t>The  </a:t>
            </a:r>
            <a:r>
              <a:rPr lang="en-US" b="1" dirty="0"/>
              <a:t>on </a:t>
            </a:r>
            <a:r>
              <a:rPr lang="en-US" dirty="0"/>
              <a:t> condition allows a general predicate over the relations being joined.  </a:t>
            </a:r>
          </a:p>
          <a:p>
            <a:pPr indent="-365760"/>
            <a:r>
              <a:rPr lang="en-US" dirty="0"/>
              <a:t>This predicate is written like a </a:t>
            </a:r>
            <a:r>
              <a:rPr lang="en-US" b="1" dirty="0"/>
              <a:t>where</a:t>
            </a:r>
            <a:r>
              <a:rPr lang="en-US" dirty="0"/>
              <a:t> clause predicate except for the use of the keyword </a:t>
            </a:r>
            <a:r>
              <a:rPr lang="en-US" b="1" dirty="0"/>
              <a:t>on</a:t>
            </a:r>
            <a:r>
              <a:rPr lang="en-US" dirty="0"/>
              <a:t>.</a:t>
            </a:r>
          </a:p>
          <a:p>
            <a:pPr indent="-365760"/>
            <a:r>
              <a:rPr lang="en-US" dirty="0"/>
              <a:t>Query example</a:t>
            </a:r>
            <a:endParaRPr lang="en-US" i="1" dirty="0"/>
          </a:p>
          <a:p>
            <a:pPr>
              <a:buNone/>
              <a:defRPr/>
            </a:pPr>
            <a:r>
              <a:rPr lang="en-US" i="1" dirty="0"/>
              <a:t>        </a:t>
            </a:r>
            <a:r>
              <a:rPr lang="en-US" b="1" dirty="0"/>
              <a:t>select *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i="1" dirty="0"/>
              <a:t>student </a:t>
            </a:r>
            <a:r>
              <a:rPr lang="en-US" b="1" dirty="0"/>
              <a:t>join </a:t>
            </a:r>
            <a:r>
              <a:rPr lang="en-US" i="1" dirty="0"/>
              <a:t>takes</a:t>
            </a:r>
            <a:r>
              <a:rPr lang="en-US" dirty="0"/>
              <a:t> </a:t>
            </a:r>
            <a:r>
              <a:rPr lang="en-US" b="1" dirty="0"/>
              <a:t>on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i="1" dirty="0"/>
          </a:p>
          <a:p>
            <a:pPr lvl="1">
              <a:defRPr/>
            </a:pPr>
            <a:r>
              <a:rPr lang="en-US" dirty="0"/>
              <a:t>The </a:t>
            </a:r>
            <a:r>
              <a:rPr lang="en-US" b="1" dirty="0"/>
              <a:t>on</a:t>
            </a:r>
            <a:r>
              <a:rPr lang="en-US" dirty="0"/>
              <a:t> condition above specifies that a tuple from </a:t>
            </a:r>
            <a:r>
              <a:rPr lang="en-US" i="1" dirty="0"/>
              <a:t>student</a:t>
            </a:r>
            <a:r>
              <a:rPr lang="en-US" dirty="0"/>
              <a:t> matches a tuple from </a:t>
            </a:r>
            <a:r>
              <a:rPr lang="en-US" i="1" dirty="0"/>
              <a:t>takes</a:t>
            </a:r>
            <a:r>
              <a:rPr lang="en-US" dirty="0"/>
              <a:t> if their </a:t>
            </a:r>
            <a:r>
              <a:rPr lang="en-US" i="1" dirty="0"/>
              <a:t>ID</a:t>
            </a:r>
            <a:r>
              <a:rPr lang="en-US" dirty="0"/>
              <a:t> values are equal.</a:t>
            </a:r>
          </a:p>
          <a:p>
            <a:pPr>
              <a:defRPr/>
            </a:pPr>
            <a:r>
              <a:rPr lang="en-US" dirty="0"/>
              <a:t>Equivalent to:</a:t>
            </a:r>
          </a:p>
          <a:p>
            <a:pPr>
              <a:buNone/>
              <a:defRPr/>
            </a:pPr>
            <a:r>
              <a:rPr lang="en-US" b="1" dirty="0"/>
              <a:t>        select *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from  </a:t>
            </a:r>
            <a:r>
              <a:rPr lang="en-US" i="1" dirty="0"/>
              <a:t>student , takes</a:t>
            </a:r>
            <a:r>
              <a:rPr lang="en-US" dirty="0"/>
              <a:t> </a:t>
            </a:r>
            <a:br>
              <a:rPr lang="en-US" i="1" dirty="0"/>
            </a:br>
            <a:r>
              <a:rPr lang="en-US" i="1" dirty="0"/>
              <a:t>   </a:t>
            </a:r>
            <a:r>
              <a:rPr lang="en-US" b="1" dirty="0"/>
              <a:t>where  </a:t>
            </a:r>
            <a:r>
              <a:rPr lang="en-US" i="1" dirty="0" err="1"/>
              <a:t>student_ID</a:t>
            </a:r>
            <a:r>
              <a:rPr lang="en-US" b="1" dirty="0"/>
              <a:t> 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i="1" dirty="0" err="1"/>
              <a:t>takes_ID</a:t>
            </a:r>
            <a:endParaRPr lang="en-US" dirty="0"/>
          </a:p>
          <a:p>
            <a:pPr indent="-365760"/>
            <a:endParaRPr lang="en-US" i="1" dirty="0"/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88696834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Outer Join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4"/>
            <a:ext cx="7570979" cy="3779419"/>
          </a:xfrm>
        </p:spPr>
        <p:txBody>
          <a:bodyPr/>
          <a:lstStyle/>
          <a:p>
            <a:r>
              <a:rPr lang="en-US" altLang="en-US" dirty="0"/>
              <a:t>An extension of the join operation that avoids loss of information.</a:t>
            </a:r>
          </a:p>
          <a:p>
            <a:r>
              <a:rPr lang="en-US" altLang="en-US" dirty="0"/>
              <a:t>Computes the join and then adds tuples form one relation that does not match tuples in the other relation to the result of the join. </a:t>
            </a:r>
          </a:p>
          <a:p>
            <a:r>
              <a:rPr lang="en-US" altLang="en-US" dirty="0"/>
              <a:t>Uses </a:t>
            </a:r>
            <a:r>
              <a:rPr lang="en-US" altLang="en-US" i="1" dirty="0"/>
              <a:t>null</a:t>
            </a:r>
            <a:r>
              <a:rPr lang="en-US" altLang="en-US" dirty="0"/>
              <a:t> values.</a:t>
            </a:r>
          </a:p>
          <a:p>
            <a:r>
              <a:rPr lang="en-US" altLang="en-US" dirty="0"/>
              <a:t>Three forms of outer join:</a:t>
            </a:r>
          </a:p>
          <a:p>
            <a:pPr lvl="1"/>
            <a:r>
              <a:rPr lang="en-US" altLang="en-US" dirty="0"/>
              <a:t>left outer join</a:t>
            </a:r>
          </a:p>
          <a:p>
            <a:pPr lvl="1"/>
            <a:r>
              <a:rPr lang="en-US" altLang="en-US" dirty="0"/>
              <a:t>right outer join</a:t>
            </a:r>
          </a:p>
          <a:p>
            <a:pPr lvl="1"/>
            <a:r>
              <a:rPr lang="en-US" altLang="en-US" dirty="0"/>
              <a:t>full outer join</a:t>
            </a:r>
          </a:p>
        </p:txBody>
      </p:sp>
    </p:spTree>
    <p:extLst>
      <p:ext uri="{BB962C8B-B14F-4D97-AF65-F5344CB8AC3E}">
        <p14:creationId xmlns:p14="http://schemas.microsoft.com/office/powerpoint/2010/main" val="1382712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Outer Join </a:t>
            </a:r>
            <a:r>
              <a:rPr lang="en-US" altLang="en-US" dirty="0">
                <a:ea typeface="+mj-ea"/>
              </a:rPr>
              <a:t>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dirty="0"/>
              <a:t>Relation </a:t>
            </a:r>
            <a:r>
              <a:rPr lang="en-US" altLang="en-US" i="1" dirty="0"/>
              <a:t>course</a:t>
            </a:r>
          </a:p>
          <a:p>
            <a:endParaRPr lang="en-US" altLang="en-US" i="1" dirty="0"/>
          </a:p>
          <a:p>
            <a:endParaRPr lang="en-US" altLang="en-US" i="1" dirty="0"/>
          </a:p>
          <a:p>
            <a:pPr>
              <a:buNone/>
            </a:pPr>
            <a:endParaRPr lang="en-US" altLang="en-US" i="1" dirty="0"/>
          </a:p>
          <a:p>
            <a:pPr>
              <a:buNone/>
            </a:pPr>
            <a:endParaRPr lang="en-US" altLang="en-US" i="1" dirty="0"/>
          </a:p>
          <a:p>
            <a:r>
              <a:rPr lang="en-US" altLang="en-US" dirty="0"/>
              <a:t>Relation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i="1" dirty="0"/>
          </a:p>
          <a:p>
            <a:endParaRPr lang="en-US" altLang="en-US" i="1" dirty="0"/>
          </a:p>
          <a:p>
            <a:endParaRPr lang="en-US" altLang="en-US" i="1" dirty="0"/>
          </a:p>
          <a:p>
            <a:endParaRPr lang="en-US" altLang="en-US" i="1" dirty="0"/>
          </a:p>
          <a:p>
            <a:r>
              <a:rPr lang="en-US" altLang="en-US" dirty="0"/>
              <a:t>Observe that 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i="1" dirty="0"/>
              <a:t>              course </a:t>
            </a:r>
            <a:r>
              <a:rPr lang="en-US" altLang="en-US" dirty="0"/>
              <a:t>information is missing CS-437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i="1" dirty="0"/>
              <a:t>             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dirty="0"/>
              <a:t>information is missing CS-315</a:t>
            </a:r>
          </a:p>
          <a:p>
            <a:pPr>
              <a:buClr>
                <a:schemeClr val="tx2"/>
              </a:buClr>
              <a:buNone/>
            </a:pPr>
            <a:r>
              <a:rPr lang="en-US" altLang="en-US" sz="800" dirty="0"/>
              <a:t> </a:t>
            </a:r>
          </a:p>
          <a:p>
            <a:r>
              <a:rPr lang="en-US" altLang="en-US" i="1" dirty="0"/>
              <a:t>  </a:t>
            </a:r>
            <a:r>
              <a:rPr lang="en-US" altLang="en-US" sz="2000" i="1" dirty="0"/>
              <a:t>x</a:t>
            </a:r>
            <a:endParaRPr lang="en-US" altLang="en-US" sz="2000" dirty="0"/>
          </a:p>
          <a:p>
            <a:endParaRPr lang="en-US" altLang="en-US" sz="2000" dirty="0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7744" y="1658113"/>
            <a:ext cx="3745294" cy="1060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2817" y="3401569"/>
            <a:ext cx="1929043" cy="1069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6373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Project Context Slides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2646718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Left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/>
              <a:t>natural left outer join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 marL="342900" lvl="1" indent="-342900"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US" altLang="en-US" b="1" dirty="0"/>
              <a:t>⟕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pPr>
              <a:buNone/>
            </a:pP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52" y="1802616"/>
            <a:ext cx="5316318" cy="120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985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Right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/>
              <a:t>natural right outer join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 marL="342900" lvl="1" indent="-342900"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IN" b="1" dirty="0">
                <a:cs typeface="Times New Roman" panose="02020603050405020304" pitchFamily="18" charset="0"/>
              </a:rPr>
              <a:t>⟖</a:t>
            </a:r>
            <a:r>
              <a:rPr lang="en-IN" dirty="0"/>
              <a:t> </a:t>
            </a:r>
            <a:r>
              <a:rPr lang="en-US" altLang="en-US" i="1" dirty="0" err="1"/>
              <a:t>prereq</a:t>
            </a:r>
            <a:endParaRPr lang="en-US" altLang="en-US" dirty="0"/>
          </a:p>
          <a:p>
            <a:pPr>
              <a:buNone/>
            </a:pP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344" y="1785906"/>
            <a:ext cx="5444073" cy="123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232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Full Outer Join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2060"/>
                </a:solidFill>
              </a:rPr>
              <a:t>natural full outer join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i="1" dirty="0" err="1"/>
              <a:t>prereq</a:t>
            </a:r>
            <a:endParaRPr lang="en-US" altLang="en-US" i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dirty="0"/>
              <a:t>In relational algebra:   </a:t>
            </a:r>
            <a:r>
              <a:rPr lang="en-US" altLang="en-US" i="1" dirty="0"/>
              <a:t>course </a:t>
            </a:r>
            <a:r>
              <a:rPr lang="en-IN" b="1" dirty="0"/>
              <a:t>⟗</a:t>
            </a:r>
            <a:r>
              <a:rPr lang="en-US" altLang="en-US" dirty="0"/>
              <a:t> </a:t>
            </a:r>
            <a:r>
              <a:rPr lang="en-US" altLang="en-US" i="1" dirty="0" err="1"/>
              <a:t>prereq</a:t>
            </a:r>
            <a:endParaRPr lang="en-US" altLang="en-US" i="1" dirty="0"/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4550" y="1698292"/>
            <a:ext cx="5046366" cy="138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72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Joined Types and Conditions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2" y="1106488"/>
            <a:ext cx="7436865" cy="2246312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Join operations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take two relations and return as a result another relation.</a:t>
            </a:r>
          </a:p>
          <a:p>
            <a:r>
              <a:rPr lang="en-US" altLang="en-US" dirty="0"/>
              <a:t>These additional operations are typically used as subquery expressions in the </a:t>
            </a:r>
            <a:r>
              <a:rPr lang="en-US" altLang="en-US" b="1" dirty="0"/>
              <a:t>from </a:t>
            </a:r>
            <a:r>
              <a:rPr lang="en-US" altLang="en-US" dirty="0"/>
              <a:t>clause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Join condition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defines which tuples in the two relations match.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Join type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defines how tuples in each relation that do not match any tuple in the other relation (based on the join condition) are treated.</a:t>
            </a:r>
          </a:p>
        </p:txBody>
      </p:sp>
      <p:pic>
        <p:nvPicPr>
          <p:cNvPr id="1026" name="Picture 2" descr="C:\Users\as668\Desktop\4_07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30336" y="3438144"/>
            <a:ext cx="4840315" cy="13667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895019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b="1" dirty="0"/>
              <a:t> natural right outer join </a:t>
            </a:r>
            <a:r>
              <a:rPr lang="en-US" altLang="en-US" i="1" dirty="0" err="1"/>
              <a:t>prereq</a:t>
            </a:r>
            <a:endParaRPr lang="en-US" altLang="en-US" b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i="1" dirty="0"/>
              <a:t>course</a:t>
            </a:r>
            <a:r>
              <a:rPr lang="en-US" altLang="en-US" b="1" dirty="0"/>
              <a:t> full outer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using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)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360" y="1653927"/>
            <a:ext cx="4739672" cy="11351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8704" y="3448857"/>
            <a:ext cx="4464092" cy="12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735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 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 </a:t>
            </a:r>
            <a:r>
              <a:rPr lang="en-US" altLang="en-US" b="1" dirty="0"/>
              <a:t>inner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on</a:t>
            </a:r>
            <a:br>
              <a:rPr lang="en-US" altLang="en-US" b="1" dirty="0"/>
            </a:br>
            <a:r>
              <a:rPr lang="en-US" altLang="en-US" i="1" dirty="0" err="1"/>
              <a:t>course.course_id</a:t>
            </a:r>
            <a:r>
              <a:rPr lang="en-US" altLang="en-US" i="1" dirty="0"/>
              <a:t> = </a:t>
            </a:r>
            <a:r>
              <a:rPr lang="en-US" altLang="en-US" i="1" dirty="0" err="1"/>
              <a:t>prereq.course_id</a:t>
            </a:r>
            <a:endParaRPr lang="en-US" altLang="en-US" i="1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dirty="0"/>
              <a:t>What is the difference between the above, and a natural join? </a:t>
            </a:r>
          </a:p>
          <a:p>
            <a:r>
              <a:rPr lang="en-US" altLang="en-US" i="1" dirty="0"/>
              <a:t>course </a:t>
            </a:r>
            <a:r>
              <a:rPr lang="en-US" altLang="en-US" b="1" dirty="0"/>
              <a:t>left outer join</a:t>
            </a:r>
            <a:r>
              <a:rPr lang="en-US" altLang="en-US" i="1" dirty="0"/>
              <a:t>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on</a:t>
            </a:r>
            <a:br>
              <a:rPr lang="en-US" altLang="en-US" i="1" dirty="0"/>
            </a:br>
            <a:r>
              <a:rPr lang="en-US" altLang="en-US" i="1" dirty="0" err="1"/>
              <a:t>course.course_id</a:t>
            </a:r>
            <a:r>
              <a:rPr lang="en-US" altLang="en-US" i="1" dirty="0"/>
              <a:t> = </a:t>
            </a:r>
            <a:r>
              <a:rPr lang="en-US" altLang="en-US" i="1" dirty="0" err="1"/>
              <a:t>prereq.course_id</a:t>
            </a:r>
            <a:endParaRPr lang="en-US" altLang="en-US" i="1" dirty="0"/>
          </a:p>
          <a:p>
            <a:pPr>
              <a:buNone/>
            </a:pPr>
            <a:r>
              <a:rPr lang="en-US" alt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062" y="1922405"/>
            <a:ext cx="5524216" cy="8289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4093626"/>
            <a:ext cx="5483156" cy="102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7136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Joined Relations – Examples</a:t>
            </a:r>
            <a:endParaRPr lang="en-US" dirty="0">
              <a:ea typeface="+mj-ea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0533"/>
            <a:ext cx="7750843" cy="4876800"/>
          </a:xfrm>
        </p:spPr>
        <p:txBody>
          <a:bodyPr/>
          <a:lstStyle/>
          <a:p>
            <a:r>
              <a:rPr lang="en-US" altLang="en-US" i="1" dirty="0"/>
              <a:t>course</a:t>
            </a:r>
            <a:r>
              <a:rPr lang="en-US" altLang="en-US" b="1" dirty="0"/>
              <a:t> natural right outer join </a:t>
            </a:r>
            <a:r>
              <a:rPr lang="en-US" altLang="en-US" i="1" dirty="0" err="1"/>
              <a:t>prereq</a:t>
            </a:r>
            <a:endParaRPr lang="en-US" altLang="en-US" b="1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r>
              <a:rPr lang="en-US" altLang="en-US" i="1" dirty="0"/>
              <a:t>course</a:t>
            </a:r>
            <a:r>
              <a:rPr lang="en-US" altLang="en-US" b="1" dirty="0"/>
              <a:t> full outer join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b="1" dirty="0"/>
              <a:t>using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)</a:t>
            </a:r>
          </a:p>
          <a:p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784" y="1656430"/>
            <a:ext cx="4761572" cy="11404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8704" y="3533027"/>
            <a:ext cx="4531990" cy="130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3777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How to Think About Joins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27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3,4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46AE13-3D8B-1F4F-9D8B-D445CC8245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292" y="744618"/>
            <a:ext cx="6841442" cy="538250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A049E70-C6D5-1446-BAB3-1EF6BC584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0" y="744618"/>
            <a:ext cx="4768552" cy="551648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Remember</a:t>
            </a:r>
          </a:p>
          <a:p>
            <a:pPr lvl="1"/>
            <a:r>
              <a:rPr lang="en-US" dirty="0"/>
              <a:t>The rows in the result are of the form:</a:t>
            </a:r>
            <a:br>
              <a:rPr lang="en-US" dirty="0"/>
            </a:br>
            <a:r>
              <a:rPr lang="en-US" dirty="0"/>
              <a:t>{ai, </a:t>
            </a:r>
            <a:r>
              <a:rPr lang="en-US" dirty="0" err="1"/>
              <a:t>aj</a:t>
            </a:r>
            <a:r>
              <a:rPr lang="en-US" dirty="0"/>
              <a:t>, am, b1,b7,b11}</a:t>
            </a:r>
          </a:p>
          <a:p>
            <a:pPr lvl="1"/>
            <a:r>
              <a:rPr lang="en-US" dirty="0"/>
              <a:t>Represent a pair of rows that “matched” on JOIN condition.</a:t>
            </a:r>
          </a:p>
          <a:p>
            <a:pPr lvl="1"/>
            <a:endParaRPr lang="en-US" dirty="0"/>
          </a:p>
          <a:p>
            <a:r>
              <a:rPr lang="en-US" dirty="0"/>
              <a:t>The way to think about these set diagrams is:</a:t>
            </a:r>
          </a:p>
          <a:p>
            <a:pPr lvl="1"/>
            <a:r>
              <a:rPr lang="en-US" dirty="0"/>
              <a:t>The cartesian product is all possible pairs of rows.</a:t>
            </a:r>
          </a:p>
          <a:p>
            <a:pPr lvl="1"/>
            <a:r>
              <a:rPr lang="en-US" dirty="0"/>
              <a:t>The JOINs represent the subsets of the cartesian product.</a:t>
            </a:r>
          </a:p>
        </p:txBody>
      </p:sp>
    </p:spTree>
    <p:extLst>
      <p:ext uri="{BB962C8B-B14F-4D97-AF65-F5344CB8AC3E}">
        <p14:creationId xmlns:p14="http://schemas.microsoft.com/office/powerpoint/2010/main" val="39843731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83170" cy="4937125"/>
          </a:xfrm>
        </p:spPr>
        <p:txBody>
          <a:bodyPr/>
          <a:lstStyle/>
          <a:p>
            <a:pPr>
              <a:tabLst>
                <a:tab pos="3205163" algn="ctr"/>
              </a:tabLst>
            </a:pPr>
            <a:r>
              <a:rPr lang="en-US" altLang="en-US" dirty="0"/>
              <a:t>In some cases, it is not desirable for all users to see the entire logical model (that is, all the actual relations stored in the database.)</a:t>
            </a:r>
          </a:p>
          <a:p>
            <a:pPr>
              <a:tabLst>
                <a:tab pos="3205163" algn="ctr"/>
              </a:tabLst>
            </a:pPr>
            <a:r>
              <a:rPr lang="en-US" altLang="en-US" dirty="0"/>
              <a:t>Consider a person who needs to know an instructors name and department, but not the salary.  This person should see a relation described, in SQL, by </a:t>
            </a:r>
            <a:br>
              <a:rPr lang="en-US" altLang="en-US" dirty="0"/>
            </a:br>
            <a:r>
              <a:rPr lang="en-US" altLang="en-US" dirty="0"/>
              <a:t>		</a:t>
            </a:r>
            <a:br>
              <a:rPr kumimoji="0" lang="en-US" altLang="en-US" b="1" dirty="0"/>
            </a:br>
            <a:r>
              <a:rPr kumimoji="0" lang="en-US" altLang="en-US" b="1" dirty="0"/>
              <a:t>             select 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, </a:t>
            </a:r>
            <a:r>
              <a:rPr kumimoji="0" lang="en-US" altLang="en-US" i="1" dirty="0" err="1"/>
              <a:t>dept_name</a:t>
            </a:r>
            <a:br>
              <a:rPr kumimoji="0" lang="en-US" altLang="en-US" i="1" dirty="0"/>
            </a:br>
            <a:r>
              <a:rPr kumimoji="0" lang="en-US" altLang="en-US" i="1" dirty="0"/>
              <a:t>             </a:t>
            </a:r>
            <a:r>
              <a:rPr kumimoji="0" lang="en-US" altLang="en-US" b="1" dirty="0"/>
              <a:t>from </a:t>
            </a:r>
            <a:r>
              <a:rPr kumimoji="0" lang="en-US" altLang="en-US" i="1" dirty="0"/>
              <a:t>instructor</a:t>
            </a:r>
            <a:endParaRPr kumimoji="0" lang="en-US" altLang="en-US" dirty="0"/>
          </a:p>
          <a:p>
            <a:pPr>
              <a:buNone/>
              <a:tabLst>
                <a:tab pos="3205163" algn="ctr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</a:p>
          <a:p>
            <a:pPr>
              <a:tabLst>
                <a:tab pos="3205163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view</a:t>
            </a:r>
            <a:r>
              <a:rPr lang="en-US" altLang="en-US" dirty="0"/>
              <a:t> provides a mechanism to hide certain data from the view of certain users. </a:t>
            </a:r>
          </a:p>
          <a:p>
            <a:pPr>
              <a:tabLst>
                <a:tab pos="3205163" algn="ctr"/>
              </a:tabLst>
            </a:pPr>
            <a:r>
              <a:rPr lang="en-US" altLang="en-US" dirty="0"/>
              <a:t>Any relation that is not of the conceptual model but is made visible to a user as a “virtual relation” is called a </a:t>
            </a:r>
            <a:r>
              <a:rPr lang="en-US" altLang="en-US" b="1" dirty="0">
                <a:solidFill>
                  <a:srgbClr val="002060"/>
                </a:solidFill>
              </a:rPr>
              <a:t>view</a:t>
            </a:r>
            <a:r>
              <a:rPr lang="en-US" alt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8455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 Definition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69405"/>
            <a:ext cx="7497827" cy="4307268"/>
          </a:xfrm>
        </p:spPr>
        <p:txBody>
          <a:bodyPr/>
          <a:lstStyle/>
          <a:p>
            <a:pPr>
              <a:tabLst>
                <a:tab pos="3432175" algn="ctr"/>
              </a:tabLst>
            </a:pPr>
            <a:r>
              <a:rPr lang="en-US" altLang="en-US" dirty="0"/>
              <a:t>A view is defined using the </a:t>
            </a:r>
            <a:r>
              <a:rPr lang="en-US" altLang="en-US" b="1" dirty="0"/>
              <a:t>create view </a:t>
            </a:r>
            <a:r>
              <a:rPr lang="en-US" altLang="en-US" dirty="0"/>
              <a:t>statement which has the form</a:t>
            </a:r>
          </a:p>
          <a:p>
            <a:pPr>
              <a:lnSpc>
                <a:spcPct val="40000"/>
              </a:lnSpc>
              <a:tabLst>
                <a:tab pos="3432175" algn="ctr"/>
              </a:tabLst>
            </a:pPr>
            <a:endParaRPr lang="en-US" altLang="en-US" dirty="0"/>
          </a:p>
          <a:p>
            <a:pPr>
              <a:lnSpc>
                <a:spcPct val="40000"/>
              </a:lnSpc>
              <a:buNone/>
              <a:tabLst>
                <a:tab pos="3432175" algn="ctr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create view </a:t>
            </a:r>
            <a:r>
              <a:rPr lang="en-US" altLang="en-US" i="1" dirty="0">
                <a:solidFill>
                  <a:srgbClr val="002060"/>
                </a:solidFill>
              </a:rPr>
              <a:t>v</a:t>
            </a:r>
            <a:r>
              <a:rPr lang="en-US" altLang="en-US" i="1" dirty="0">
                <a:solidFill>
                  <a:srgbClr val="000099"/>
                </a:solidFill>
              </a:rPr>
              <a:t> </a:t>
            </a:r>
            <a:r>
              <a:rPr lang="en-US" altLang="en-US" b="1" dirty="0"/>
              <a:t>as </a:t>
            </a:r>
            <a:r>
              <a:rPr lang="en-US" altLang="en-US" i="1" dirty="0"/>
              <a:t>&lt; </a:t>
            </a:r>
            <a:r>
              <a:rPr lang="en-US" altLang="en-US" dirty="0"/>
              <a:t>query expression &gt;</a:t>
            </a:r>
          </a:p>
          <a:p>
            <a:pPr>
              <a:lnSpc>
                <a:spcPct val="20000"/>
              </a:lnSpc>
              <a:buNone/>
              <a:tabLst>
                <a:tab pos="3432175" algn="ctr"/>
              </a:tabLst>
            </a:pPr>
            <a:endParaRPr lang="en-US" altLang="en-US" dirty="0"/>
          </a:p>
          <a:p>
            <a:pPr>
              <a:buNone/>
              <a:tabLst>
                <a:tab pos="3432175" algn="ctr"/>
              </a:tabLst>
            </a:pPr>
            <a:r>
              <a:rPr lang="en-US" altLang="en-US" dirty="0"/>
              <a:t>	where &lt;query expression&gt; is any legal SQL expression.  The view name is represented by </a:t>
            </a:r>
            <a:r>
              <a:rPr lang="en-US" altLang="en-US" i="1" dirty="0"/>
              <a:t>v.</a:t>
            </a:r>
            <a:endParaRPr lang="en-US" altLang="en-US" dirty="0"/>
          </a:p>
          <a:p>
            <a:pPr>
              <a:tabLst>
                <a:tab pos="3432175" algn="ctr"/>
              </a:tabLst>
            </a:pPr>
            <a:r>
              <a:rPr lang="en-US" altLang="en-US" dirty="0"/>
              <a:t>Once a view is defined, the view name can be used to refer to the virtual relation that the view generates.</a:t>
            </a:r>
          </a:p>
          <a:p>
            <a:pPr>
              <a:tabLst>
                <a:tab pos="3432175" algn="ctr"/>
              </a:tabLst>
            </a:pPr>
            <a:r>
              <a:rPr lang="en-US" altLang="en-US" dirty="0"/>
              <a:t>View definition is not the same as creating a new relation by evaluating the query expression  </a:t>
            </a:r>
          </a:p>
          <a:p>
            <a:pPr lvl="1">
              <a:tabLst>
                <a:tab pos="3432175" algn="ctr"/>
              </a:tabLst>
            </a:pPr>
            <a:r>
              <a:rPr lang="en-US" altLang="en-US" dirty="0"/>
              <a:t>Rather, a view definition causes the saving of an expression; the expression is substituted into queries using the view.</a:t>
            </a:r>
          </a:p>
        </p:txBody>
      </p:sp>
    </p:spTree>
    <p:extLst>
      <p:ext uri="{BB962C8B-B14F-4D97-AF65-F5344CB8AC3E}">
        <p14:creationId xmlns:p14="http://schemas.microsoft.com/office/powerpoint/2010/main" val="2826092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76781EA-7171-8846-8EE8-F3105A169415}"/>
              </a:ext>
            </a:extLst>
          </p:cNvPr>
          <p:cNvSpPr txBox="1"/>
          <p:nvPr/>
        </p:nvSpPr>
        <p:spPr>
          <a:xfrm>
            <a:off x="116032" y="3748576"/>
            <a:ext cx="11637817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Homework/Project Approach: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030A0"/>
                </a:solidFill>
              </a:rPr>
              <a:t>DFF and TAs with provide helper code, some data/databases, helper code/libraries, implementation template.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030A0"/>
                </a:solidFill>
              </a:rPr>
              <a:t>Both tracks will cover the same core: databases, data models, queries, data transformation, … 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Programming Track: REST API, web application, code to manage/transform data, 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No-Programming: More complex data models/schema, using DML to load and transform,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Comments: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We will have to figure this out as we go. I have never done two tracks before … 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My sections of this course will continue to emphasize practical, hands-on, … …, but will cover theory.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00B05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Homework/Project Directions: Programming, No-Programming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5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98279D6-FD9A-8D42-87B9-CFD00E50412F}"/>
              </a:ext>
            </a:extLst>
          </p:cNvPr>
          <p:cNvSpPr/>
          <p:nvPr/>
        </p:nvSpPr>
        <p:spPr>
          <a:xfrm>
            <a:off x="4644596" y="2140458"/>
            <a:ext cx="6193122" cy="171616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Data Environment/Subsystem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CE748902-D82D-E940-A222-F51AA7DF66EA}"/>
              </a:ext>
            </a:extLst>
          </p:cNvPr>
          <p:cNvSpPr/>
          <p:nvPr/>
        </p:nvSpPr>
        <p:spPr>
          <a:xfrm>
            <a:off x="5208023" y="2582349"/>
            <a:ext cx="1577817" cy="1191148"/>
          </a:xfrm>
          <a:prstGeom prst="can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Analytics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0B13D893-C38A-F44E-B041-DCB1F46E124E}"/>
              </a:ext>
            </a:extLst>
          </p:cNvPr>
          <p:cNvSpPr/>
          <p:nvPr/>
        </p:nvSpPr>
        <p:spPr>
          <a:xfrm>
            <a:off x="8284310" y="2582349"/>
            <a:ext cx="1577817" cy="1191148"/>
          </a:xfrm>
          <a:prstGeom prst="can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Operational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F3EE41-91FF-DC48-9459-E9AED30FC46F}"/>
              </a:ext>
            </a:extLst>
          </p:cNvPr>
          <p:cNvSpPr txBox="1"/>
          <p:nvPr/>
        </p:nvSpPr>
        <p:spPr>
          <a:xfrm>
            <a:off x="1160414" y="1881295"/>
            <a:ext cx="304141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Sources: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IMDB TSV loaded into</a:t>
            </a:r>
            <a:br>
              <a:rPr lang="en-US" sz="1600" dirty="0"/>
            </a:br>
            <a:r>
              <a:rPr lang="en-US" sz="1600" dirty="0"/>
              <a:t>MySQL in cloud by DFF.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Some CSV and JSON files.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REST API calls.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… …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BEE7BD1B-6059-F44A-9C74-686D5A719BE4}"/>
              </a:ext>
            </a:extLst>
          </p:cNvPr>
          <p:cNvSpPr/>
          <p:nvPr/>
        </p:nvSpPr>
        <p:spPr>
          <a:xfrm>
            <a:off x="3879706" y="1631913"/>
            <a:ext cx="644236" cy="2150918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64CCFB5-56CC-0148-8970-F4D6EADCB59C}"/>
              </a:ext>
            </a:extLst>
          </p:cNvPr>
          <p:cNvSpPr/>
          <p:nvPr/>
        </p:nvSpPr>
        <p:spPr>
          <a:xfrm>
            <a:off x="4882766" y="741410"/>
            <a:ext cx="2732809" cy="1184527"/>
          </a:xfrm>
          <a:prstGeom prst="roundRect">
            <a:avLst/>
          </a:prstGeom>
          <a:solidFill>
            <a:srgbClr val="00B05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Analytics</a:t>
            </a:r>
            <a:br>
              <a:rPr lang="en-US" sz="1600" dirty="0"/>
            </a:br>
            <a:r>
              <a:rPr lang="en-US" sz="1600" dirty="0"/>
              <a:t>Reports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D53860C-49F5-3B42-AC5B-D469E9A3484C}"/>
              </a:ext>
            </a:extLst>
          </p:cNvPr>
          <p:cNvSpPr/>
          <p:nvPr/>
        </p:nvSpPr>
        <p:spPr>
          <a:xfrm>
            <a:off x="7835034" y="741410"/>
            <a:ext cx="2732809" cy="1184527"/>
          </a:xfrm>
          <a:prstGeom prst="roundRect">
            <a:avLst/>
          </a:prstGeom>
          <a:solidFill>
            <a:srgbClr val="FF000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Web</a:t>
            </a:r>
            <a:br>
              <a:rPr lang="en-US" sz="1600" dirty="0"/>
            </a:br>
            <a:r>
              <a:rPr lang="en-US" sz="1600" dirty="0"/>
              <a:t>Application</a:t>
            </a:r>
          </a:p>
        </p:txBody>
      </p:sp>
      <p:sp>
        <p:nvSpPr>
          <p:cNvPr id="13" name="Left-Right Arrow 12">
            <a:extLst>
              <a:ext uri="{FF2B5EF4-FFF2-40B4-BE49-F238E27FC236}">
                <a16:creationId xmlns:a16="http://schemas.microsoft.com/office/drawing/2014/main" id="{9DAB42C3-1976-0C4B-B959-0B74B80F3C7B}"/>
              </a:ext>
            </a:extLst>
          </p:cNvPr>
          <p:cNvSpPr/>
          <p:nvPr/>
        </p:nvSpPr>
        <p:spPr>
          <a:xfrm>
            <a:off x="6776717" y="2955984"/>
            <a:ext cx="1473665" cy="485004"/>
          </a:xfrm>
          <a:prstGeom prst="leftRightArrow">
            <a:avLst/>
          </a:prstGeom>
          <a:solidFill>
            <a:srgbClr val="7030A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Integrate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85BE04-B944-4844-B989-B185C28E9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5389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 Definition and Use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50150" cy="4806632"/>
          </a:xfrm>
        </p:spPr>
        <p:txBody>
          <a:bodyPr/>
          <a:lstStyle/>
          <a:p>
            <a:pPr>
              <a:tabLst>
                <a:tab pos="1370013" algn="l"/>
              </a:tabLst>
            </a:pPr>
            <a:r>
              <a:rPr lang="en-US" altLang="en-US" dirty="0"/>
              <a:t>A view of instructors without their salary</a:t>
            </a:r>
          </a:p>
          <a:p>
            <a:pPr>
              <a:buNone/>
              <a:tabLst>
                <a:tab pos="1370013" algn="l"/>
              </a:tabLst>
            </a:pPr>
            <a:r>
              <a:rPr lang="en-US" altLang="en-US" sz="800" dirty="0"/>
              <a:t> 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kumimoji="0" lang="en-US" altLang="en-US" b="1" dirty="0"/>
              <a:t>create view </a:t>
            </a:r>
            <a:r>
              <a:rPr lang="en-US" altLang="en-US" b="1" i="1" dirty="0">
                <a:solidFill>
                  <a:srgbClr val="002060"/>
                </a:solidFill>
              </a:rPr>
              <a:t>faculty</a:t>
            </a:r>
            <a:r>
              <a:rPr kumimoji="0" lang="en-US" altLang="en-US" i="1" dirty="0"/>
              <a:t> </a:t>
            </a:r>
            <a:r>
              <a:rPr kumimoji="0" lang="en-US" altLang="en-US" b="1" dirty="0"/>
              <a:t>as</a:t>
            </a:r>
            <a:r>
              <a:rPr lang="en-US" altLang="en-US" b="1" dirty="0"/>
              <a:t> </a:t>
            </a:r>
            <a:br>
              <a:rPr lang="en-US" altLang="en-US" b="1" dirty="0"/>
            </a:br>
            <a:r>
              <a:rPr lang="en-US" altLang="en-US" b="1" dirty="0"/>
              <a:t>                      </a:t>
            </a:r>
            <a:r>
              <a:rPr kumimoji="0" lang="en-US" altLang="en-US" b="1" dirty="0"/>
              <a:t>select 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dept_name</a:t>
            </a:r>
            <a:br>
              <a:rPr kumimoji="0" lang="en-US" altLang="en-US" i="1" dirty="0"/>
            </a:br>
            <a:r>
              <a:rPr kumimoji="0" lang="en-US" altLang="en-US" i="1" dirty="0"/>
              <a:t>                      </a:t>
            </a:r>
            <a:r>
              <a:rPr kumimoji="0" lang="en-US" altLang="en-US" b="1" dirty="0"/>
              <a:t>from </a:t>
            </a:r>
            <a:r>
              <a:rPr kumimoji="0" lang="en-US" altLang="en-US" i="1" dirty="0"/>
              <a:t>instructor</a:t>
            </a:r>
            <a:endParaRPr kumimoji="0" lang="en-US" altLang="en-US" dirty="0"/>
          </a:p>
          <a:p>
            <a:pPr>
              <a:tabLst>
                <a:tab pos="1370013" algn="l"/>
              </a:tabLst>
            </a:pPr>
            <a:r>
              <a:rPr lang="en-US" altLang="en-US" dirty="0"/>
              <a:t>Find all instructors in the Biology department</a:t>
            </a:r>
          </a:p>
          <a:p>
            <a:pPr>
              <a:buNone/>
              <a:tabLst>
                <a:tab pos="1370013" algn="l"/>
              </a:tabLst>
            </a:pPr>
            <a:r>
              <a:rPr lang="en-US" altLang="en-US" sz="800" dirty="0"/>
              <a:t> </a:t>
            </a:r>
            <a:br>
              <a:rPr lang="en-US" altLang="en-US" dirty="0"/>
            </a:br>
            <a:r>
              <a:rPr lang="en-US" altLang="en-US" dirty="0"/>
              <a:t>                </a:t>
            </a:r>
            <a:r>
              <a:rPr lang="en-US" altLang="en-US" b="1" dirty="0"/>
              <a:t>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                </a:t>
            </a:r>
            <a:r>
              <a:rPr lang="en-US" altLang="en-US" b="1" dirty="0"/>
              <a:t>from </a:t>
            </a:r>
            <a:r>
              <a:rPr lang="en-US" altLang="en-US" b="1" i="1" dirty="0">
                <a:solidFill>
                  <a:srgbClr val="002060"/>
                </a:solidFill>
              </a:rPr>
              <a:t>faculty</a:t>
            </a:r>
            <a:br>
              <a:rPr lang="en-US" altLang="en-US" i="1" dirty="0"/>
            </a:br>
            <a:r>
              <a:rPr lang="en-US" altLang="en-US" i="1" dirty="0"/>
              <a:t>                </a:t>
            </a:r>
            <a:r>
              <a:rPr lang="en-US" altLang="en-US" b="1" dirty="0"/>
              <a:t>where </a:t>
            </a:r>
            <a:r>
              <a:rPr lang="en-US" altLang="en-US" i="1" dirty="0"/>
              <a:t>dept_name = </a:t>
            </a:r>
            <a:r>
              <a:rPr lang="en-US" altLang="en-US" dirty="0"/>
              <a:t>'Biology'</a:t>
            </a:r>
          </a:p>
          <a:p>
            <a:pPr>
              <a:tabLst>
                <a:tab pos="1370013" algn="l"/>
              </a:tabLst>
            </a:pPr>
            <a:r>
              <a:rPr lang="en-US" altLang="en-US" dirty="0"/>
              <a:t>Create a view of department salary totals</a:t>
            </a:r>
          </a:p>
          <a:p>
            <a:pPr>
              <a:buNone/>
              <a:tabLst>
                <a:tab pos="1370013" algn="l"/>
              </a:tabLst>
            </a:pPr>
            <a:r>
              <a:rPr lang="en-US" altLang="en-US" sz="800" dirty="0"/>
              <a:t> </a:t>
            </a:r>
            <a:br>
              <a:rPr lang="en-US" altLang="en-US" dirty="0"/>
            </a:br>
            <a:r>
              <a:rPr lang="en-US" altLang="en-US" dirty="0"/>
              <a:t>  </a:t>
            </a:r>
            <a:r>
              <a:rPr lang="en-US" altLang="en-US" b="1" dirty="0"/>
              <a:t>create view </a:t>
            </a:r>
            <a:r>
              <a:rPr lang="en-US" altLang="en-US" b="1" i="1" dirty="0" err="1">
                <a:solidFill>
                  <a:srgbClr val="002060"/>
                </a:solidFill>
              </a:rPr>
              <a:t>departments_total_salary</a:t>
            </a:r>
            <a:r>
              <a:rPr lang="en-US" altLang="en-US" b="1" i="1" dirty="0">
                <a:solidFill>
                  <a:srgbClr val="002060"/>
                </a:solidFill>
              </a:rPr>
              <a:t>(dept_name, </a:t>
            </a:r>
            <a:r>
              <a:rPr lang="en-US" altLang="en-US" b="1" i="1" dirty="0" err="1">
                <a:solidFill>
                  <a:srgbClr val="002060"/>
                </a:solidFill>
              </a:rPr>
              <a:t>total_salary</a:t>
            </a:r>
            <a:r>
              <a:rPr lang="en-US" altLang="en-US" b="1" i="1" dirty="0">
                <a:solidFill>
                  <a:srgbClr val="000099"/>
                </a:solidFill>
              </a:rPr>
              <a:t>)</a:t>
            </a:r>
            <a:r>
              <a:rPr lang="en-US" altLang="en-US" i="1" dirty="0">
                <a:solidFill>
                  <a:srgbClr val="000099"/>
                </a:solidFill>
              </a:rPr>
              <a:t>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    select </a:t>
            </a:r>
            <a:r>
              <a:rPr lang="en-US" altLang="en-US" i="1" dirty="0"/>
              <a:t>dept_name</a:t>
            </a:r>
            <a:r>
              <a:rPr lang="en-US" altLang="en-US" dirty="0"/>
              <a:t>, </a:t>
            </a:r>
            <a:r>
              <a:rPr lang="en-US" altLang="en-US" b="1" dirty="0"/>
              <a:t>sum </a:t>
            </a:r>
            <a:r>
              <a:rPr lang="en-US" altLang="en-US" dirty="0"/>
              <a:t>(</a:t>
            </a:r>
            <a:r>
              <a:rPr lang="en-US" altLang="en-US" i="1" dirty="0"/>
              <a:t>salary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</a:t>
            </a:r>
            <a:r>
              <a:rPr lang="en-US" altLang="en-US" b="1" dirty="0"/>
              <a:t>group by </a:t>
            </a:r>
            <a:r>
              <a:rPr lang="en-US" altLang="en-US" i="1" dirty="0"/>
              <a:t>dept_name</a:t>
            </a:r>
            <a:r>
              <a:rPr lang="en-US" altLang="en-US" dirty="0"/>
              <a:t>;</a:t>
            </a:r>
          </a:p>
          <a:p>
            <a:pPr>
              <a:tabLst>
                <a:tab pos="1370013" algn="l"/>
              </a:tabLst>
            </a:pPr>
            <a:endParaRPr lang="en-US" altLang="en-US" sz="2000" dirty="0"/>
          </a:p>
          <a:p>
            <a:pPr>
              <a:buNone/>
              <a:tabLst>
                <a:tab pos="1370013" algn="l"/>
              </a:tabLst>
            </a:pPr>
            <a:endParaRPr lang="en-US" altLang="en-US" sz="2400" dirty="0"/>
          </a:p>
          <a:p>
            <a:pPr>
              <a:tabLst>
                <a:tab pos="1370013" algn="l"/>
              </a:tabLst>
            </a:pPr>
            <a:endParaRPr lang="en-US" altLang="en-US" sz="2000" dirty="0"/>
          </a:p>
          <a:p>
            <a:pPr>
              <a:tabLst>
                <a:tab pos="1370013" algn="l"/>
              </a:tabLst>
            </a:pPr>
            <a:endParaRPr lang="en-US" altLang="en-US" sz="2000" dirty="0"/>
          </a:p>
        </p:txBody>
      </p:sp>
      <p:sp>
        <p:nvSpPr>
          <p:cNvPr id="335877" name="Text Box 5"/>
          <p:cNvSpPr txBox="1">
            <a:spLocks noChangeArrowheads="1"/>
          </p:cNvSpPr>
          <p:nvPr/>
        </p:nvSpPr>
        <p:spPr bwMode="auto">
          <a:xfrm>
            <a:off x="2584450" y="5232400"/>
            <a:ext cx="7550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>
                <a:srgbClr val="CC3300"/>
              </a:buClr>
              <a:buSzPct val="90000"/>
            </a:pPr>
            <a:r>
              <a:rPr kumimoji="1" lang="en-US" altLang="en-US" sz="2400" b="1">
                <a:solidFill>
                  <a:srgbClr val="000000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55985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5877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Views Defined Using Other Views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683191" cy="3380168"/>
          </a:xfrm>
        </p:spPr>
        <p:txBody>
          <a:bodyPr/>
          <a:lstStyle/>
          <a:p>
            <a:r>
              <a:rPr lang="en-US" altLang="en-US" dirty="0"/>
              <a:t>One view may be used in the expression defining another view </a:t>
            </a:r>
          </a:p>
          <a:p>
            <a:r>
              <a:rPr lang="en-US" altLang="en-US" dirty="0"/>
              <a:t>A view relation </a:t>
            </a:r>
            <a:r>
              <a:rPr lang="en-US" altLang="en-US" i="1" dirty="0"/>
              <a:t>v</a:t>
            </a:r>
            <a:r>
              <a:rPr lang="en-US" altLang="en-US" baseline="-25000" dirty="0"/>
              <a:t>1</a:t>
            </a:r>
            <a:r>
              <a:rPr lang="en-US" altLang="en-US" dirty="0"/>
              <a:t> is said to </a:t>
            </a:r>
            <a:r>
              <a:rPr lang="en-US" altLang="en-US" b="1" i="1" dirty="0">
                <a:solidFill>
                  <a:srgbClr val="002060"/>
                </a:solidFill>
              </a:rPr>
              <a:t>depend directly </a:t>
            </a:r>
            <a:r>
              <a:rPr lang="en-US" altLang="en-US" dirty="0"/>
              <a:t>on a view relation </a:t>
            </a:r>
            <a:r>
              <a:rPr lang="en-US" altLang="en-US" i="1" dirty="0"/>
              <a:t>v</a:t>
            </a:r>
            <a:r>
              <a:rPr lang="en-US" altLang="en-US" i="1" baseline="-25000" dirty="0"/>
              <a:t>2</a:t>
            </a:r>
            <a:r>
              <a:rPr lang="en-US" altLang="en-US" i="1" dirty="0"/>
              <a:t> </a:t>
            </a:r>
            <a:r>
              <a:rPr lang="en-US" altLang="en-US" dirty="0"/>
              <a:t> if </a:t>
            </a:r>
            <a:r>
              <a:rPr lang="en-US" altLang="en-US" i="1" dirty="0"/>
              <a:t>v</a:t>
            </a:r>
            <a:r>
              <a:rPr lang="en-US" altLang="en-US" baseline="-25000" dirty="0"/>
              <a:t>2</a:t>
            </a:r>
            <a:r>
              <a:rPr lang="en-US" altLang="en-US" dirty="0"/>
              <a:t> is used in the expression defining </a:t>
            </a:r>
            <a:r>
              <a:rPr lang="en-US" altLang="en-US" i="1" dirty="0"/>
              <a:t>v</a:t>
            </a:r>
            <a:r>
              <a:rPr lang="en-US" altLang="en-US" baseline="-25000" dirty="0"/>
              <a:t>1</a:t>
            </a:r>
            <a:endParaRPr lang="en-US" altLang="en-US" dirty="0"/>
          </a:p>
          <a:p>
            <a:r>
              <a:rPr lang="en-US" altLang="en-US" dirty="0"/>
              <a:t>A view relation </a:t>
            </a:r>
            <a:r>
              <a:rPr lang="en-US" altLang="en-US" i="1" dirty="0"/>
              <a:t>v</a:t>
            </a:r>
            <a:r>
              <a:rPr lang="en-US" altLang="en-US" baseline="-25000" dirty="0"/>
              <a:t>1</a:t>
            </a:r>
            <a:r>
              <a:rPr lang="en-US" altLang="en-US" dirty="0"/>
              <a:t> is said to </a:t>
            </a:r>
            <a:r>
              <a:rPr lang="en-US" altLang="en-US" b="1" i="1" dirty="0">
                <a:solidFill>
                  <a:srgbClr val="002060"/>
                </a:solidFill>
              </a:rPr>
              <a:t>depend on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view relation </a:t>
            </a:r>
            <a:r>
              <a:rPr lang="en-US" altLang="en-US" i="1" dirty="0"/>
              <a:t>v</a:t>
            </a:r>
            <a:r>
              <a:rPr lang="en-US" altLang="en-US" i="1" baseline="-25000" dirty="0"/>
              <a:t>2</a:t>
            </a:r>
            <a:r>
              <a:rPr lang="en-US" altLang="en-US" i="1" dirty="0"/>
              <a:t> </a:t>
            </a:r>
            <a:r>
              <a:rPr lang="en-US" altLang="en-US" dirty="0"/>
              <a:t>if either </a:t>
            </a:r>
            <a:r>
              <a:rPr lang="en-US" altLang="en-US" i="1" dirty="0"/>
              <a:t>v</a:t>
            </a:r>
            <a:r>
              <a:rPr lang="en-US" altLang="en-US" baseline="-25000" dirty="0"/>
              <a:t>1 </a:t>
            </a:r>
            <a:r>
              <a:rPr lang="en-US" altLang="en-US" dirty="0"/>
              <a:t>depends directly to </a:t>
            </a:r>
            <a:r>
              <a:rPr lang="en-US" altLang="en-US" i="1" dirty="0"/>
              <a:t>v</a:t>
            </a:r>
            <a:r>
              <a:rPr lang="en-US" altLang="en-US" baseline="-25000" dirty="0"/>
              <a:t>2 </a:t>
            </a:r>
            <a:r>
              <a:rPr lang="en-US" altLang="en-US" dirty="0"/>
              <a:t> or there is a path of dependencies from </a:t>
            </a:r>
            <a:r>
              <a:rPr lang="en-US" altLang="en-US" i="1" dirty="0"/>
              <a:t>v</a:t>
            </a:r>
            <a:r>
              <a:rPr lang="en-US" altLang="en-US" baseline="-25000" dirty="0"/>
              <a:t>1</a:t>
            </a:r>
            <a:r>
              <a:rPr lang="en-US" altLang="en-US" dirty="0"/>
              <a:t> to </a:t>
            </a:r>
            <a:r>
              <a:rPr lang="en-US" altLang="en-US" i="1" dirty="0"/>
              <a:t>v</a:t>
            </a:r>
            <a:r>
              <a:rPr lang="en-US" altLang="en-US" baseline="-25000" dirty="0"/>
              <a:t>2</a:t>
            </a:r>
            <a:r>
              <a:rPr lang="en-US" altLang="en-US" dirty="0"/>
              <a:t> </a:t>
            </a:r>
          </a:p>
          <a:p>
            <a:r>
              <a:rPr lang="en-US" altLang="en-US" dirty="0"/>
              <a:t>A view relation </a:t>
            </a:r>
            <a:r>
              <a:rPr lang="en-US" altLang="en-US" i="1" dirty="0"/>
              <a:t>v</a:t>
            </a:r>
            <a:r>
              <a:rPr lang="en-US" altLang="en-US" dirty="0"/>
              <a:t> is said to be </a:t>
            </a:r>
            <a:r>
              <a:rPr lang="en-US" altLang="en-US" b="1" i="1" dirty="0">
                <a:solidFill>
                  <a:srgbClr val="002060"/>
                </a:solidFill>
              </a:rPr>
              <a:t>recursive</a:t>
            </a:r>
            <a:r>
              <a:rPr lang="en-US" altLang="en-US" i="1" dirty="0"/>
              <a:t> </a:t>
            </a:r>
            <a:r>
              <a:rPr lang="en-US" altLang="en-US" dirty="0"/>
              <a:t> if it depends on itself.</a:t>
            </a:r>
          </a:p>
        </p:txBody>
      </p:sp>
    </p:spTree>
    <p:extLst>
      <p:ext uri="{BB962C8B-B14F-4D97-AF65-F5344CB8AC3E}">
        <p14:creationId xmlns:p14="http://schemas.microsoft.com/office/powerpoint/2010/main" val="29511210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Views Defined Using Other Views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18173"/>
            <a:ext cx="7570979" cy="4282884"/>
          </a:xfrm>
        </p:spPr>
        <p:txBody>
          <a:bodyPr/>
          <a:lstStyle/>
          <a:p>
            <a:r>
              <a:rPr lang="en-US" altLang="en-US" b="1" dirty="0"/>
              <a:t>create view </a:t>
            </a:r>
            <a:r>
              <a:rPr lang="en-US" altLang="en-US" b="1" i="1" dirty="0">
                <a:solidFill>
                  <a:srgbClr val="002060"/>
                </a:solidFill>
              </a:rPr>
              <a:t>physics_fall_2017</a:t>
            </a:r>
            <a:r>
              <a:rPr lang="en-US" altLang="en-US" b="1" i="1" dirty="0"/>
              <a:t>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select </a:t>
            </a:r>
            <a:r>
              <a:rPr lang="en-US" altLang="en-US" i="1" dirty="0" err="1"/>
              <a:t>course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sec_id</a:t>
            </a:r>
            <a:r>
              <a:rPr lang="en-US" altLang="en-US" dirty="0"/>
              <a:t>, </a:t>
            </a:r>
            <a:r>
              <a:rPr lang="en-US" altLang="en-US" i="1" dirty="0"/>
              <a:t>building</a:t>
            </a:r>
            <a:r>
              <a:rPr lang="en-US" altLang="en-US" dirty="0"/>
              <a:t>, </a:t>
            </a:r>
            <a:r>
              <a:rPr lang="en-US" altLang="en-US" i="1" dirty="0" err="1"/>
              <a:t>room_number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from </a:t>
            </a:r>
            <a:r>
              <a:rPr lang="en-US" altLang="en-US" i="1" dirty="0"/>
              <a:t>course</a:t>
            </a:r>
            <a:r>
              <a:rPr lang="en-US" altLang="en-US" dirty="0"/>
              <a:t>, </a:t>
            </a:r>
            <a:r>
              <a:rPr lang="en-US" altLang="en-US" i="1" dirty="0"/>
              <a:t>section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where </a:t>
            </a:r>
            <a:r>
              <a:rPr lang="en-US" altLang="en-US" i="1" dirty="0" err="1"/>
              <a:t>course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i="1" dirty="0"/>
              <a:t> </a:t>
            </a:r>
            <a:r>
              <a:rPr lang="en-US" altLang="en-US" dirty="0"/>
              <a:t>= </a:t>
            </a:r>
            <a:r>
              <a:rPr lang="en-US" altLang="en-US" i="1" dirty="0" err="1"/>
              <a:t>section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i="1" dirty="0"/>
              <a:t>              </a:t>
            </a:r>
            <a:r>
              <a:rPr lang="en-US" altLang="en-US" b="1" dirty="0"/>
              <a:t>and </a:t>
            </a:r>
            <a:r>
              <a:rPr lang="en-US" altLang="en-US" i="1" dirty="0" err="1"/>
              <a:t>course</a:t>
            </a:r>
            <a:r>
              <a:rPr lang="en-US" altLang="en-US" dirty="0" err="1"/>
              <a:t>.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dirty="0"/>
              <a:t>= 'Physics'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b="1" dirty="0"/>
              <a:t>and </a:t>
            </a:r>
            <a:r>
              <a:rPr lang="en-US" altLang="en-US" i="1" dirty="0" err="1"/>
              <a:t>section</a:t>
            </a:r>
            <a:r>
              <a:rPr lang="en-US" altLang="en-US" dirty="0" err="1"/>
              <a:t>.</a:t>
            </a:r>
            <a:r>
              <a:rPr lang="en-US" altLang="en-US" i="1" dirty="0" err="1"/>
              <a:t>semester</a:t>
            </a:r>
            <a:r>
              <a:rPr lang="en-US" altLang="en-US" i="1" dirty="0"/>
              <a:t> </a:t>
            </a:r>
            <a:r>
              <a:rPr lang="en-US" altLang="en-US" dirty="0"/>
              <a:t>= 'Fall'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b="1" dirty="0"/>
              <a:t>and </a:t>
            </a:r>
            <a:r>
              <a:rPr lang="en-US" altLang="en-US" i="1" dirty="0" err="1"/>
              <a:t>section</a:t>
            </a:r>
            <a:r>
              <a:rPr lang="en-US" altLang="en-US" dirty="0" err="1"/>
              <a:t>.</a:t>
            </a:r>
            <a:r>
              <a:rPr lang="en-US" altLang="en-US" i="1" dirty="0" err="1"/>
              <a:t>year</a:t>
            </a:r>
            <a:r>
              <a:rPr lang="en-US" altLang="en-US" i="1" dirty="0"/>
              <a:t> </a:t>
            </a:r>
            <a:r>
              <a:rPr lang="en-US" altLang="en-US" dirty="0"/>
              <a:t>= '2017’;</a:t>
            </a:r>
          </a:p>
          <a:p>
            <a:pPr>
              <a:buNone/>
            </a:pPr>
            <a:r>
              <a:rPr lang="en-US" altLang="en-US" sz="800" dirty="0"/>
              <a:t> </a:t>
            </a:r>
          </a:p>
          <a:p>
            <a:r>
              <a:rPr lang="en-US" altLang="en-US" b="1" dirty="0"/>
              <a:t>create view </a:t>
            </a:r>
            <a:r>
              <a:rPr lang="en-US" altLang="en-US" b="1" i="1" dirty="0">
                <a:solidFill>
                  <a:srgbClr val="002060"/>
                </a:solidFill>
              </a:rPr>
              <a:t>physics_fall_2017</a:t>
            </a:r>
            <a:r>
              <a:rPr lang="en-US" altLang="en-US" b="1" i="1" dirty="0"/>
              <a:t>_</a:t>
            </a:r>
            <a:r>
              <a:rPr lang="en-US" altLang="en-US" i="1" dirty="0"/>
              <a:t>watson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 select 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room_number</a:t>
            </a:r>
            <a:br>
              <a:rPr lang="en-US" altLang="en-US" i="1" dirty="0"/>
            </a:br>
            <a:r>
              <a:rPr lang="en-US" altLang="en-US" i="1" dirty="0"/>
              <a:t>    </a:t>
            </a:r>
            <a:r>
              <a:rPr lang="en-US" altLang="en-US" b="1" dirty="0"/>
              <a:t>from </a:t>
            </a:r>
            <a:r>
              <a:rPr lang="en-US" altLang="en-US" b="1" i="1" dirty="0">
                <a:solidFill>
                  <a:srgbClr val="002060"/>
                </a:solidFill>
              </a:rPr>
              <a:t>physics_fall_2017</a:t>
            </a:r>
            <a:br>
              <a:rPr lang="en-US" altLang="en-US" i="1" dirty="0"/>
            </a:br>
            <a:r>
              <a:rPr lang="en-US" altLang="en-US" i="1" dirty="0"/>
              <a:t>    </a:t>
            </a:r>
            <a:r>
              <a:rPr lang="en-US" altLang="en-US" b="1" dirty="0"/>
              <a:t>where </a:t>
            </a:r>
            <a:r>
              <a:rPr lang="en-US" altLang="en-US" i="1" dirty="0"/>
              <a:t>building</a:t>
            </a:r>
            <a:r>
              <a:rPr lang="en-US" altLang="en-US" dirty="0"/>
              <a:t>= 'Watson';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35242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 Expansion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Expand  the view :</a:t>
            </a:r>
          </a:p>
          <a:p>
            <a:pPr>
              <a:buNone/>
            </a:pPr>
            <a:r>
              <a:rPr lang="en-US" altLang="en-US" b="1" dirty="0"/>
              <a:t>          create view </a:t>
            </a:r>
            <a:r>
              <a:rPr lang="en-US" altLang="en-US" b="1" i="1" dirty="0">
                <a:solidFill>
                  <a:srgbClr val="002060"/>
                </a:solidFill>
              </a:rPr>
              <a:t>physics_fall_2017_watson</a:t>
            </a:r>
            <a:r>
              <a:rPr lang="en-US" altLang="en-US" b="1" i="1" dirty="0"/>
              <a:t> 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     select 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room_number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from </a:t>
            </a:r>
            <a:r>
              <a:rPr lang="en-US" altLang="en-US" b="1" i="1" dirty="0">
                <a:solidFill>
                  <a:srgbClr val="002060"/>
                </a:solidFill>
              </a:rPr>
              <a:t>physics_fall_2017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where </a:t>
            </a:r>
            <a:r>
              <a:rPr lang="en-US" altLang="en-US" i="1" dirty="0"/>
              <a:t>building</a:t>
            </a:r>
            <a:r>
              <a:rPr lang="en-US" altLang="en-US" dirty="0"/>
              <a:t>= 'Watson</a:t>
            </a:r>
            <a:r>
              <a:rPr lang="en-US" altLang="ja-JP" dirty="0"/>
              <a:t>'</a:t>
            </a:r>
            <a:endParaRPr lang="en-US" altLang="en-US" dirty="0"/>
          </a:p>
          <a:p>
            <a:r>
              <a:rPr lang="en-US" altLang="en-US" dirty="0"/>
              <a:t>To: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45060" name="Text Box 4"/>
          <p:cNvSpPr txBox="1">
            <a:spLocks noChangeArrowheads="1"/>
          </p:cNvSpPr>
          <p:nvPr/>
        </p:nvSpPr>
        <p:spPr bwMode="auto">
          <a:xfrm>
            <a:off x="3001963" y="2966255"/>
            <a:ext cx="7192962" cy="275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create view </a:t>
            </a:r>
            <a:r>
              <a:rPr kumimoji="1" lang="en-US" altLang="en-US" sz="1700" b="1" i="1" dirty="0">
                <a:solidFill>
                  <a:srgbClr val="002060"/>
                </a:solidFill>
                <a:latin typeface="Helvetica"/>
              </a:rPr>
              <a:t>physics_fall_2017_watson</a:t>
            </a:r>
            <a:r>
              <a:rPr lang="en-US" altLang="en-US" sz="1700" b="1" i="1" dirty="0">
                <a:solidFill>
                  <a:srgbClr val="002060"/>
                </a:solidFill>
              </a:rPr>
              <a:t> </a:t>
            </a:r>
            <a:r>
              <a:rPr lang="en-US" altLang="en-US" sz="1700" b="1" dirty="0">
                <a:solidFill>
                  <a:srgbClr val="000000"/>
                </a:solidFill>
              </a:rPr>
              <a:t>as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    </a:t>
            </a: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course_id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 err="1">
                <a:solidFill>
                  <a:srgbClr val="000000"/>
                </a:solidFill>
              </a:rPr>
              <a:t>room_number</a:t>
            </a:r>
            <a:endParaRPr lang="en-US" altLang="en-US" sz="1700" i="1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from </a:t>
            </a:r>
            <a:r>
              <a:rPr lang="en-US" altLang="en-US" sz="1700" dirty="0">
                <a:solidFill>
                  <a:srgbClr val="000000"/>
                </a:solidFill>
              </a:rPr>
              <a:t>(</a:t>
            </a:r>
            <a:r>
              <a:rPr lang="en-US" altLang="en-US" sz="1700" b="1" dirty="0">
                <a:solidFill>
                  <a:srgbClr val="000000"/>
                </a:solidFill>
              </a:rPr>
              <a:t>select 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course_id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>
                <a:solidFill>
                  <a:srgbClr val="000000"/>
                </a:solidFill>
              </a:rPr>
              <a:t>building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 err="1">
                <a:solidFill>
                  <a:srgbClr val="000000"/>
                </a:solidFill>
              </a:rPr>
              <a:t>room_number</a:t>
            </a:r>
            <a:endParaRPr lang="en-US" altLang="en-US" sz="1700" i="1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 from </a:t>
            </a:r>
            <a:r>
              <a:rPr lang="en-US" altLang="en-US" sz="1700" i="1" dirty="0">
                <a:solidFill>
                  <a:srgbClr val="000000"/>
                </a:solidFill>
              </a:rPr>
              <a:t>course</a:t>
            </a:r>
            <a:r>
              <a:rPr lang="en-US" altLang="en-US" sz="1700" dirty="0">
                <a:solidFill>
                  <a:srgbClr val="000000"/>
                </a:solidFill>
              </a:rPr>
              <a:t>, </a:t>
            </a:r>
            <a:r>
              <a:rPr lang="en-US" altLang="en-US" sz="1700" i="1" dirty="0">
                <a:solidFill>
                  <a:srgbClr val="000000"/>
                </a:solidFill>
              </a:rPr>
              <a:t>section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 where 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course_id</a:t>
            </a:r>
            <a:r>
              <a:rPr lang="en-US" altLang="en-US" sz="1700" i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= </a:t>
            </a:r>
            <a:r>
              <a:rPr lang="en-US" altLang="en-US" sz="1700" i="1" dirty="0" err="1">
                <a:solidFill>
                  <a:srgbClr val="000000"/>
                </a:solidFill>
              </a:rPr>
              <a:t>section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course_id</a:t>
            </a:r>
            <a:endParaRPr lang="en-US" altLang="en-US" sz="1700" i="1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      and </a:t>
            </a:r>
            <a:r>
              <a:rPr lang="en-US" altLang="en-US" sz="1700" i="1" dirty="0" err="1">
                <a:solidFill>
                  <a:srgbClr val="000000"/>
                </a:solidFill>
              </a:rPr>
              <a:t>course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dept_name</a:t>
            </a:r>
            <a:r>
              <a:rPr lang="en-US" altLang="en-US" sz="1700" i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= 'Physics'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      and </a:t>
            </a:r>
            <a:r>
              <a:rPr lang="en-US" altLang="en-US" sz="1700" i="1" dirty="0" err="1">
                <a:solidFill>
                  <a:srgbClr val="000000"/>
                </a:solidFill>
              </a:rPr>
              <a:t>section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semester</a:t>
            </a:r>
            <a:r>
              <a:rPr lang="en-US" altLang="en-US" sz="1700" i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= 'Fall'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          and </a:t>
            </a:r>
            <a:r>
              <a:rPr lang="en-US" altLang="en-US" sz="1700" i="1" dirty="0" err="1">
                <a:solidFill>
                  <a:srgbClr val="000000"/>
                </a:solidFill>
              </a:rPr>
              <a:t>section</a:t>
            </a:r>
            <a:r>
              <a:rPr lang="en-US" altLang="en-US" sz="1700" dirty="0" err="1">
                <a:solidFill>
                  <a:srgbClr val="000000"/>
                </a:solidFill>
              </a:rPr>
              <a:t>.</a:t>
            </a:r>
            <a:r>
              <a:rPr lang="en-US" altLang="en-US" sz="1700" i="1" dirty="0" err="1">
                <a:solidFill>
                  <a:srgbClr val="000000"/>
                </a:solidFill>
              </a:rPr>
              <a:t>year</a:t>
            </a:r>
            <a:r>
              <a:rPr lang="en-US" altLang="en-US" sz="1700" i="1" dirty="0">
                <a:solidFill>
                  <a:srgbClr val="000000"/>
                </a:solidFill>
              </a:rPr>
              <a:t> </a:t>
            </a:r>
            <a:r>
              <a:rPr lang="en-US" altLang="en-US" sz="1700" dirty="0">
                <a:solidFill>
                  <a:srgbClr val="000000"/>
                </a:solidFill>
              </a:rPr>
              <a:t>= '2017')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000000"/>
                </a:solidFill>
              </a:rPr>
              <a:t>     where </a:t>
            </a:r>
            <a:r>
              <a:rPr lang="en-US" altLang="en-US" sz="1700" i="1" dirty="0">
                <a:solidFill>
                  <a:srgbClr val="000000"/>
                </a:solidFill>
              </a:rPr>
              <a:t>building</a:t>
            </a:r>
            <a:r>
              <a:rPr lang="en-US" altLang="en-US" sz="1700" dirty="0">
                <a:solidFill>
                  <a:srgbClr val="000000"/>
                </a:solidFill>
              </a:rPr>
              <a:t>= 'Watson';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3858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 Expansion (Cont.)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638803" cy="4051236"/>
          </a:xfrm>
        </p:spPr>
        <p:txBody>
          <a:bodyPr/>
          <a:lstStyle/>
          <a:p>
            <a:pPr>
              <a:tabLst>
                <a:tab pos="681038" algn="l"/>
              </a:tabLst>
            </a:pPr>
            <a:r>
              <a:rPr lang="en-US" altLang="en-US" dirty="0"/>
              <a:t>A way to define the meaning of views defined in terms of other views.</a:t>
            </a:r>
          </a:p>
          <a:p>
            <a:pPr>
              <a:tabLst>
                <a:tab pos="681038" algn="l"/>
              </a:tabLst>
            </a:pPr>
            <a:r>
              <a:rPr lang="en-US" altLang="en-US" dirty="0"/>
              <a:t>Let view </a:t>
            </a:r>
            <a:r>
              <a:rPr lang="en-US" altLang="en-US" i="1" dirty="0"/>
              <a:t>v</a:t>
            </a:r>
            <a:r>
              <a:rPr lang="en-US" altLang="en-US" baseline="-25000" dirty="0"/>
              <a:t>1</a:t>
            </a:r>
            <a:r>
              <a:rPr lang="en-US" altLang="en-US" dirty="0"/>
              <a:t> be defined by an expression </a:t>
            </a:r>
            <a:r>
              <a:rPr lang="en-US" altLang="en-US" i="1" dirty="0"/>
              <a:t>e</a:t>
            </a:r>
            <a:r>
              <a:rPr lang="en-US" altLang="en-US" baseline="-25000" dirty="0"/>
              <a:t>1</a:t>
            </a:r>
            <a:r>
              <a:rPr lang="en-US" altLang="en-US" dirty="0"/>
              <a:t> that may itself contain uses of view relations.</a:t>
            </a:r>
          </a:p>
          <a:p>
            <a:pPr>
              <a:tabLst>
                <a:tab pos="681038" algn="l"/>
              </a:tabLst>
            </a:pPr>
            <a:r>
              <a:rPr lang="en-US" altLang="en-US" dirty="0"/>
              <a:t>View expansion of an expression repeats the following replacement step:</a:t>
            </a:r>
          </a:p>
          <a:p>
            <a:pPr>
              <a:buNone/>
              <a:tabLst>
                <a:tab pos="681038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repeat</a:t>
            </a:r>
            <a:br>
              <a:rPr lang="en-US" altLang="en-US" b="1" dirty="0"/>
            </a:br>
            <a:r>
              <a:rPr lang="en-US" altLang="en-US" b="1" dirty="0"/>
              <a:t>		</a:t>
            </a:r>
            <a:r>
              <a:rPr lang="en-US" altLang="en-US" dirty="0"/>
              <a:t>Find any view relation </a:t>
            </a:r>
            <a:r>
              <a:rPr lang="en-US" altLang="en-US" i="1" dirty="0"/>
              <a:t>v</a:t>
            </a:r>
            <a:r>
              <a:rPr lang="en-US" altLang="en-US" i="1" baseline="-25000" dirty="0"/>
              <a:t>i</a:t>
            </a:r>
            <a:r>
              <a:rPr lang="en-US" altLang="en-US" dirty="0"/>
              <a:t> in </a:t>
            </a:r>
            <a:r>
              <a:rPr lang="en-US" altLang="en-US" i="1" dirty="0"/>
              <a:t>e</a:t>
            </a:r>
            <a:r>
              <a:rPr lang="en-US" altLang="en-US" baseline="-25000" dirty="0"/>
              <a:t>1</a:t>
            </a:r>
            <a:br>
              <a:rPr lang="en-US" altLang="en-US" dirty="0"/>
            </a:br>
            <a:r>
              <a:rPr lang="en-US" altLang="en-US" dirty="0"/>
              <a:t>		Replace the view relation </a:t>
            </a:r>
            <a:r>
              <a:rPr lang="en-US" altLang="en-US" i="1" dirty="0"/>
              <a:t>v</a:t>
            </a:r>
            <a:r>
              <a:rPr lang="en-US" altLang="en-US" i="1" baseline="-25000" dirty="0"/>
              <a:t>i</a:t>
            </a:r>
            <a:r>
              <a:rPr lang="en-US" altLang="en-US" dirty="0"/>
              <a:t> by the expression defining </a:t>
            </a:r>
            <a:r>
              <a:rPr lang="en-US" altLang="en-US" i="1" dirty="0"/>
              <a:t>v</a:t>
            </a:r>
            <a:r>
              <a:rPr lang="en-US" altLang="en-US" i="1" baseline="-25000" dirty="0"/>
              <a:t>i</a:t>
            </a:r>
            <a:r>
              <a:rPr lang="en-US" altLang="en-US" dirty="0"/>
              <a:t>             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until</a:t>
            </a:r>
            <a:r>
              <a:rPr lang="en-US" altLang="en-US" dirty="0"/>
              <a:t> no more view relations are present in </a:t>
            </a:r>
            <a:r>
              <a:rPr lang="en-US" altLang="en-US" i="1" dirty="0"/>
              <a:t>e</a:t>
            </a:r>
            <a:r>
              <a:rPr lang="en-US" altLang="en-US" baseline="-25000" dirty="0"/>
              <a:t>1</a:t>
            </a:r>
            <a:endParaRPr lang="en-US" altLang="en-US" dirty="0"/>
          </a:p>
          <a:p>
            <a:pPr>
              <a:tabLst>
                <a:tab pos="681038" algn="l"/>
              </a:tabLst>
            </a:pPr>
            <a:r>
              <a:rPr lang="en-US" altLang="en-US" dirty="0"/>
              <a:t>As long as the view definitions are not recursive, this loop will terminate</a:t>
            </a:r>
          </a:p>
        </p:txBody>
      </p:sp>
    </p:spTree>
    <p:extLst>
      <p:ext uri="{BB962C8B-B14F-4D97-AF65-F5344CB8AC3E}">
        <p14:creationId xmlns:p14="http://schemas.microsoft.com/office/powerpoint/2010/main" val="5820662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Materialized Views</a:t>
            </a:r>
          </a:p>
        </p:txBody>
      </p:sp>
      <p:sp>
        <p:nvSpPr>
          <p:cNvPr id="1095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03517"/>
            <a:ext cx="7665435" cy="3502596"/>
          </a:xfrm>
        </p:spPr>
        <p:txBody>
          <a:bodyPr/>
          <a:lstStyle/>
          <a:p>
            <a:r>
              <a:rPr lang="en-US" altLang="en-US" dirty="0"/>
              <a:t>Certain database systems allow view relations to be physically stored.</a:t>
            </a:r>
          </a:p>
          <a:p>
            <a:pPr lvl="1"/>
            <a:r>
              <a:rPr lang="en-US" altLang="en-US" dirty="0"/>
              <a:t> Physical copy created when the view is defined.</a:t>
            </a:r>
          </a:p>
          <a:p>
            <a:pPr lvl="1"/>
            <a:r>
              <a:rPr lang="en-US" altLang="en-US" dirty="0"/>
              <a:t>Such views are called </a:t>
            </a:r>
            <a:r>
              <a:rPr lang="en-US" altLang="en-US" b="1" dirty="0">
                <a:solidFill>
                  <a:srgbClr val="002060"/>
                </a:solidFill>
              </a:rPr>
              <a:t>Materialized view</a:t>
            </a:r>
            <a:r>
              <a:rPr lang="en-US" altLang="en-US" dirty="0"/>
              <a:t>:</a:t>
            </a:r>
          </a:p>
          <a:p>
            <a:r>
              <a:rPr lang="en-US" altLang="en-US" dirty="0"/>
              <a:t>If relations used in the query are updated, the materialized view result becomes out of date</a:t>
            </a:r>
          </a:p>
          <a:p>
            <a:pPr lvl="1"/>
            <a:r>
              <a:rPr lang="en-US" altLang="en-US" dirty="0"/>
              <a:t>Need to </a:t>
            </a:r>
            <a:r>
              <a:rPr lang="en-US" altLang="en-US" b="1" dirty="0">
                <a:solidFill>
                  <a:srgbClr val="002060"/>
                </a:solidFill>
              </a:rPr>
              <a:t>maintain</a:t>
            </a:r>
            <a:r>
              <a:rPr lang="en-US" altLang="en-US" dirty="0"/>
              <a:t> the view, by updating the view whenever the underlying relations are updated.</a:t>
            </a:r>
          </a:p>
        </p:txBody>
      </p:sp>
    </p:spTree>
    <p:extLst>
      <p:ext uri="{BB962C8B-B14F-4D97-AF65-F5344CB8AC3E}">
        <p14:creationId xmlns:p14="http://schemas.microsoft.com/office/powerpoint/2010/main" val="19073852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Update of a View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595362" cy="4952936"/>
          </a:xfrm>
        </p:spPr>
        <p:txBody>
          <a:bodyPr/>
          <a:lstStyle/>
          <a:p>
            <a:pPr>
              <a:tabLst>
                <a:tab pos="1085850" algn="l"/>
              </a:tabLst>
            </a:pPr>
            <a:r>
              <a:rPr lang="en-US" altLang="en-US" dirty="0"/>
              <a:t>Add a new tuple to </a:t>
            </a:r>
            <a:r>
              <a:rPr lang="en-US" altLang="en-US" i="1" dirty="0"/>
              <a:t>faculty </a:t>
            </a:r>
            <a:r>
              <a:rPr lang="en-US" altLang="en-US" dirty="0"/>
              <a:t>view which we defined earlier</a:t>
            </a:r>
            <a:endParaRPr lang="en-US" altLang="en-US" b="1" dirty="0"/>
          </a:p>
          <a:p>
            <a:pPr>
              <a:buNone/>
              <a:tabLst>
                <a:tab pos="1085850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insert into </a:t>
            </a:r>
            <a:r>
              <a:rPr lang="en-US" altLang="en-US" i="1" dirty="0"/>
              <a:t>faculty </a:t>
            </a:r>
          </a:p>
          <a:p>
            <a:pPr>
              <a:buNone/>
              <a:tabLst>
                <a:tab pos="1085850" algn="l"/>
              </a:tabLst>
            </a:pPr>
            <a:r>
              <a:rPr lang="en-US" altLang="en-US" b="1" i="1" dirty="0"/>
              <a:t>                       </a:t>
            </a:r>
            <a:r>
              <a:rPr lang="en-US" altLang="en-US" b="1" dirty="0"/>
              <a:t>values </a:t>
            </a:r>
            <a:r>
              <a:rPr lang="en-US" altLang="en-US" dirty="0"/>
              <a:t>('30765', 'Green', 'Music');</a:t>
            </a:r>
          </a:p>
          <a:p>
            <a:pPr>
              <a:tabLst>
                <a:tab pos="1085850" algn="l"/>
              </a:tabLst>
            </a:pPr>
            <a:r>
              <a:rPr lang="en-US" altLang="en-US" dirty="0"/>
              <a:t>This insertion must be represented by the insertion into  the </a:t>
            </a:r>
            <a:r>
              <a:rPr lang="en-US" altLang="en-US" i="1" dirty="0"/>
              <a:t>instructor</a:t>
            </a:r>
            <a:r>
              <a:rPr lang="en-US" altLang="en-US" dirty="0"/>
              <a:t> relation</a:t>
            </a:r>
          </a:p>
          <a:p>
            <a:pPr lvl="1">
              <a:tabLst>
                <a:tab pos="1085850" algn="l"/>
              </a:tabLst>
            </a:pPr>
            <a:r>
              <a:rPr lang="en-US" altLang="en-US" dirty="0">
                <a:cs typeface="+mn-cs"/>
              </a:rPr>
              <a:t>Must have a  value for salary.</a:t>
            </a:r>
          </a:p>
          <a:p>
            <a:pPr>
              <a:tabLst>
                <a:tab pos="1085850" algn="l"/>
              </a:tabLst>
            </a:pPr>
            <a:r>
              <a:rPr lang="en-US" altLang="en-US" dirty="0">
                <a:cs typeface="+mn-cs"/>
              </a:rPr>
              <a:t>Two approaches</a:t>
            </a:r>
          </a:p>
          <a:p>
            <a:pPr lvl="1">
              <a:tabLst>
                <a:tab pos="1085850" algn="l"/>
              </a:tabLst>
            </a:pPr>
            <a:r>
              <a:rPr lang="en-US" altLang="en-US" dirty="0">
                <a:cs typeface="+mn-cs"/>
              </a:rPr>
              <a:t>Reject the insert</a:t>
            </a:r>
          </a:p>
          <a:p>
            <a:pPr lvl="1">
              <a:tabLst>
                <a:tab pos="1085850" algn="l"/>
              </a:tabLst>
            </a:pPr>
            <a:r>
              <a:rPr lang="en-US" altLang="en-US" dirty="0">
                <a:cs typeface="+mn-cs"/>
              </a:rPr>
              <a:t>Inset the tuple</a:t>
            </a:r>
          </a:p>
          <a:p>
            <a:pPr>
              <a:buNone/>
              <a:tabLst>
                <a:tab pos="1085850" algn="l"/>
              </a:tabLst>
            </a:pPr>
            <a:r>
              <a:rPr lang="en-US" altLang="en-US" dirty="0"/>
              <a:t>			('30765', 'Green', 'Music', null)</a:t>
            </a:r>
          </a:p>
          <a:p>
            <a:pPr>
              <a:buNone/>
              <a:tabLst>
                <a:tab pos="1085850" algn="l"/>
              </a:tabLst>
            </a:pPr>
            <a:r>
              <a:rPr lang="en-US" altLang="en-US" dirty="0"/>
              <a:t>	      into the </a:t>
            </a:r>
            <a:r>
              <a:rPr lang="en-US" altLang="en-US" i="1" dirty="0"/>
              <a:t>instructor</a:t>
            </a:r>
            <a:r>
              <a:rPr lang="en-US" altLang="en-US" dirty="0"/>
              <a:t> relation</a:t>
            </a:r>
          </a:p>
          <a:p>
            <a:pPr>
              <a:buNone/>
              <a:tabLst>
                <a:tab pos="1085850" algn="l"/>
              </a:tabLst>
            </a:pP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0440353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14270" y="11747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Some Updates Cannot be Translated Uniquely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22991" y="1201918"/>
            <a:ext cx="7369651" cy="4162563"/>
          </a:xfrm>
        </p:spPr>
        <p:txBody>
          <a:bodyPr/>
          <a:lstStyle/>
          <a:p>
            <a:r>
              <a:rPr lang="en-US" altLang="en-US" b="1" dirty="0"/>
              <a:t>create view </a:t>
            </a:r>
            <a:r>
              <a:rPr lang="en-US" altLang="en-US" i="1" dirty="0" err="1"/>
              <a:t>instructor_info</a:t>
            </a:r>
            <a:r>
              <a:rPr lang="en-US" altLang="en-US" i="1" dirty="0"/>
              <a:t>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   select </a:t>
            </a:r>
            <a:r>
              <a:rPr lang="en-US" altLang="en-US" i="1" dirty="0"/>
              <a:t>ID</a:t>
            </a:r>
            <a:r>
              <a:rPr lang="en-US" altLang="en-US" dirty="0"/>
              <a:t>, </a:t>
            </a:r>
            <a:r>
              <a:rPr lang="en-US" altLang="en-US" i="1" dirty="0"/>
              <a:t>name</a:t>
            </a:r>
            <a:r>
              <a:rPr lang="en-US" altLang="en-US" dirty="0"/>
              <a:t>, </a:t>
            </a:r>
            <a:r>
              <a:rPr lang="en-US" altLang="en-US" i="1" dirty="0"/>
              <a:t>building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r>
              <a:rPr lang="en-US" altLang="en-US" dirty="0"/>
              <a:t>, </a:t>
            </a:r>
            <a:r>
              <a:rPr lang="en-US" altLang="en-US" i="1" dirty="0"/>
              <a:t>department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instructor</a:t>
            </a:r>
            <a:r>
              <a:rPr lang="en-US" altLang="en-US" dirty="0" err="1"/>
              <a:t>.</a:t>
            </a:r>
            <a:r>
              <a:rPr lang="en-US" altLang="en-US" i="1" dirty="0" err="1"/>
              <a:t>dept_name</a:t>
            </a:r>
            <a:r>
              <a:rPr lang="en-US" altLang="en-US" dirty="0"/>
              <a:t>= </a:t>
            </a:r>
            <a:r>
              <a:rPr lang="en-US" altLang="en-US" i="1" dirty="0" err="1"/>
              <a:t>department</a:t>
            </a:r>
            <a:r>
              <a:rPr lang="en-US" altLang="en-US" dirty="0" err="1"/>
              <a:t>.</a:t>
            </a:r>
            <a:r>
              <a:rPr lang="en-US" altLang="en-US" i="1" dirty="0" err="1"/>
              <a:t>dept_name</a:t>
            </a:r>
            <a:r>
              <a:rPr lang="en-US" altLang="en-US" dirty="0"/>
              <a:t>;</a:t>
            </a:r>
          </a:p>
          <a:p>
            <a:r>
              <a:rPr lang="en-US" altLang="en-US" b="1" dirty="0">
                <a:sym typeface="Symbol" panose="05050102010706020507" pitchFamily="18" charset="2"/>
              </a:rPr>
              <a:t>insert into </a:t>
            </a:r>
            <a:r>
              <a:rPr lang="en-US" altLang="en-US" i="1" dirty="0" err="1">
                <a:sym typeface="Symbol" panose="05050102010706020507" pitchFamily="18" charset="2"/>
              </a:rPr>
              <a:t>instructor_info</a:t>
            </a:r>
            <a:r>
              <a:rPr lang="en-US" altLang="en-US" i="1" dirty="0">
                <a:sym typeface="Symbol" panose="05050102010706020507" pitchFamily="18" charset="2"/>
              </a:rPr>
              <a:t> </a:t>
            </a:r>
          </a:p>
          <a:p>
            <a:pPr>
              <a:buNone/>
            </a:pPr>
            <a:r>
              <a:rPr lang="en-US" altLang="en-US" b="1" i="1" dirty="0">
                <a:sym typeface="Symbol" panose="05050102010706020507" pitchFamily="18" charset="2"/>
              </a:rPr>
              <a:t>             </a:t>
            </a:r>
            <a:r>
              <a:rPr lang="en-US" altLang="en-US" b="1" dirty="0">
                <a:sym typeface="Symbol" panose="05050102010706020507" pitchFamily="18" charset="2"/>
              </a:rPr>
              <a:t>values </a:t>
            </a:r>
            <a:r>
              <a:rPr lang="en-US" altLang="en-US" dirty="0">
                <a:sym typeface="Symbol" panose="05050102010706020507" pitchFamily="18" charset="2"/>
              </a:rPr>
              <a:t>('69987', 'White', 'Taylor');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Issues</a:t>
            </a:r>
          </a:p>
          <a:p>
            <a:pPr lvl="1"/>
            <a:r>
              <a:rPr lang="en-US" altLang="en-US" dirty="0"/>
              <a:t>Which department, if multiple departments in Taylor?</a:t>
            </a:r>
          </a:p>
          <a:p>
            <a:pPr lvl="1"/>
            <a:r>
              <a:rPr lang="en-US" altLang="en-US" dirty="0"/>
              <a:t>What if no department is in Taylor?</a:t>
            </a: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31800000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And Some Not at All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6400547" cy="3417252"/>
          </a:xfrm>
        </p:spPr>
        <p:txBody>
          <a:bodyPr/>
          <a:lstStyle/>
          <a:p>
            <a:r>
              <a:rPr lang="en-US" altLang="en-US" b="1" dirty="0"/>
              <a:t>create view </a:t>
            </a:r>
            <a:r>
              <a:rPr lang="en-US" altLang="en-US" i="1" dirty="0" err="1"/>
              <a:t>history_instructors</a:t>
            </a:r>
            <a:r>
              <a:rPr lang="en-US" altLang="en-US" i="1" dirty="0"/>
              <a:t>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select </a:t>
            </a:r>
            <a:r>
              <a:rPr lang="en-US" altLang="en-US" dirty="0"/>
              <a:t>*</a:t>
            </a:r>
            <a:br>
              <a:rPr lang="en-US" altLang="en-US" dirty="0"/>
            </a:br>
            <a:r>
              <a:rPr lang="en-US" altLang="en-US" dirty="0"/>
              <a:t>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where </a:t>
            </a:r>
            <a:r>
              <a:rPr lang="en-US" altLang="en-US" i="1" dirty="0"/>
              <a:t>dept_name</a:t>
            </a:r>
            <a:r>
              <a:rPr lang="en-US" altLang="en-US" dirty="0"/>
              <a:t>= 'History';</a:t>
            </a:r>
          </a:p>
          <a:p>
            <a:r>
              <a:rPr lang="en-US" altLang="en-US" dirty="0"/>
              <a:t>What happens if we insert </a:t>
            </a:r>
          </a:p>
          <a:p>
            <a:pPr>
              <a:buNone/>
            </a:pPr>
            <a:r>
              <a:rPr lang="en-US" altLang="en-US" dirty="0"/>
              <a:t>           ('25566', 'Brown', 'Biology', 100000)</a:t>
            </a:r>
          </a:p>
          <a:p>
            <a:pPr>
              <a:buNone/>
            </a:pPr>
            <a:r>
              <a:rPr lang="en-US" altLang="en-US" dirty="0"/>
              <a:t>       into </a:t>
            </a:r>
            <a:r>
              <a:rPr lang="en-US" altLang="en-US" i="1" dirty="0" err="1"/>
              <a:t>history_instructors</a:t>
            </a:r>
            <a:r>
              <a:rPr lang="en-US" altLang="en-US" i="1" dirty="0"/>
              <a:t>?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993843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View Updates in SQL 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9276"/>
            <a:ext cx="7400291" cy="3184229"/>
          </a:xfrm>
        </p:spPr>
        <p:txBody>
          <a:bodyPr/>
          <a:lstStyle/>
          <a:p>
            <a:r>
              <a:rPr lang="en-US" altLang="en-US" dirty="0"/>
              <a:t>Most SQL implementations allow updates only on simple views </a:t>
            </a:r>
          </a:p>
          <a:p>
            <a:pPr lvl="1"/>
            <a:r>
              <a:rPr lang="en-US" altLang="en-US" dirty="0"/>
              <a:t>The </a:t>
            </a:r>
            <a:r>
              <a:rPr lang="en-US" altLang="en-US" b="1" dirty="0"/>
              <a:t>from </a:t>
            </a:r>
            <a:r>
              <a:rPr lang="en-US" altLang="en-US" dirty="0"/>
              <a:t>clause has only one database relation.</a:t>
            </a:r>
          </a:p>
          <a:p>
            <a:pPr lvl="1"/>
            <a:r>
              <a:rPr lang="en-US" altLang="en-US" dirty="0"/>
              <a:t>The </a:t>
            </a:r>
            <a:r>
              <a:rPr lang="en-US" altLang="en-US" b="1" dirty="0"/>
              <a:t>select </a:t>
            </a:r>
            <a:r>
              <a:rPr lang="en-US" altLang="en-US" dirty="0"/>
              <a:t>clause contains only attribute names of the relation, and does not have any expressions, aggregates, or </a:t>
            </a:r>
            <a:r>
              <a:rPr lang="en-US" altLang="en-US" b="1" dirty="0"/>
              <a:t>distinct </a:t>
            </a:r>
            <a:r>
              <a:rPr lang="en-US" altLang="en-US" dirty="0"/>
              <a:t>specification.</a:t>
            </a:r>
          </a:p>
          <a:p>
            <a:pPr lvl="1"/>
            <a:r>
              <a:rPr lang="en-US" altLang="en-US" dirty="0"/>
              <a:t>Any attribute not listed in the </a:t>
            </a:r>
            <a:r>
              <a:rPr lang="en-US" altLang="en-US" b="1" dirty="0"/>
              <a:t>select </a:t>
            </a:r>
            <a:r>
              <a:rPr lang="en-US" altLang="en-US" dirty="0"/>
              <a:t>clause can be set to null</a:t>
            </a:r>
          </a:p>
          <a:p>
            <a:pPr lvl="1"/>
            <a:r>
              <a:rPr lang="en-US" altLang="en-US" dirty="0"/>
              <a:t>The query does not have a </a:t>
            </a:r>
            <a:r>
              <a:rPr lang="en-US" altLang="en-US" b="1" dirty="0"/>
              <a:t>group </a:t>
            </a:r>
            <a:r>
              <a:rPr lang="en-US" altLang="en-US" dirty="0"/>
              <a:t>by or </a:t>
            </a:r>
            <a:r>
              <a:rPr lang="en-US" altLang="en-US" b="1" dirty="0"/>
              <a:t>having </a:t>
            </a:r>
            <a:r>
              <a:rPr lang="en-US" altLang="en-US" dirty="0"/>
              <a:t>clause.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86722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BD293279-6804-9D42-8D7E-323E6FA86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104" y="565381"/>
            <a:ext cx="4239448" cy="2514431"/>
          </a:xfrm>
          <a:prstGeom prst="rect">
            <a:avLst/>
          </a:prstGeom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A048C22-8D73-644C-B6A2-15E89EF77232}"/>
              </a:ext>
            </a:extLst>
          </p:cNvPr>
          <p:cNvSpPr/>
          <p:nvPr/>
        </p:nvSpPr>
        <p:spPr>
          <a:xfrm>
            <a:off x="428796" y="779207"/>
            <a:ext cx="6360675" cy="1819248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Browser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How Will this Work in Practices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4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5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98279D6-FD9A-8D42-87B9-CFD00E50412F}"/>
              </a:ext>
            </a:extLst>
          </p:cNvPr>
          <p:cNvSpPr/>
          <p:nvPr/>
        </p:nvSpPr>
        <p:spPr>
          <a:xfrm>
            <a:off x="178676" y="4445754"/>
            <a:ext cx="5423338" cy="171616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Relational Data Environment/Subsystem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CE748902-D82D-E940-A222-F51AA7DF66EA}"/>
              </a:ext>
            </a:extLst>
          </p:cNvPr>
          <p:cNvSpPr/>
          <p:nvPr/>
        </p:nvSpPr>
        <p:spPr>
          <a:xfrm>
            <a:off x="532847" y="4887645"/>
            <a:ext cx="1577817" cy="1191148"/>
          </a:xfrm>
          <a:prstGeom prst="can">
            <a:avLst/>
          </a:prstGeom>
          <a:solidFill>
            <a:srgbClr val="00B05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Analytics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0B13D893-C38A-F44E-B041-DCB1F46E124E}"/>
              </a:ext>
            </a:extLst>
          </p:cNvPr>
          <p:cNvSpPr/>
          <p:nvPr/>
        </p:nvSpPr>
        <p:spPr>
          <a:xfrm>
            <a:off x="3609134" y="4887645"/>
            <a:ext cx="1577817" cy="1191148"/>
          </a:xfrm>
          <a:prstGeom prst="can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Operational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64CCFB5-56CC-0148-8970-F4D6EADCB59C}"/>
              </a:ext>
            </a:extLst>
          </p:cNvPr>
          <p:cNvSpPr/>
          <p:nvPr/>
        </p:nvSpPr>
        <p:spPr>
          <a:xfrm>
            <a:off x="757672" y="1327477"/>
            <a:ext cx="2732809" cy="1184527"/>
          </a:xfrm>
          <a:prstGeom prst="roundRect">
            <a:avLst/>
          </a:prstGeom>
          <a:solidFill>
            <a:srgbClr val="00B05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Analytics</a:t>
            </a:r>
            <a:br>
              <a:rPr lang="en-US" sz="1600" dirty="0"/>
            </a:br>
            <a:r>
              <a:rPr lang="en-US" sz="1600" dirty="0"/>
              <a:t>Reports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D53860C-49F5-3B42-AC5B-D469E9A3484C}"/>
              </a:ext>
            </a:extLst>
          </p:cNvPr>
          <p:cNvSpPr/>
          <p:nvPr/>
        </p:nvSpPr>
        <p:spPr>
          <a:xfrm>
            <a:off x="3709940" y="1327477"/>
            <a:ext cx="2732809" cy="1184527"/>
          </a:xfrm>
          <a:prstGeom prst="roundRect">
            <a:avLst/>
          </a:prstGeom>
          <a:solidFill>
            <a:srgbClr val="FF000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Web</a:t>
            </a:r>
            <a:br>
              <a:rPr lang="en-US" sz="1600" dirty="0"/>
            </a:br>
            <a:r>
              <a:rPr lang="en-US" sz="1600" dirty="0"/>
              <a:t>Application</a:t>
            </a:r>
          </a:p>
        </p:txBody>
      </p:sp>
      <p:sp>
        <p:nvSpPr>
          <p:cNvPr id="13" name="Left-Right Arrow 12">
            <a:extLst>
              <a:ext uri="{FF2B5EF4-FFF2-40B4-BE49-F238E27FC236}">
                <a16:creationId xmlns:a16="http://schemas.microsoft.com/office/drawing/2014/main" id="{9DAB42C3-1976-0C4B-B959-0B74B80F3C7B}"/>
              </a:ext>
            </a:extLst>
          </p:cNvPr>
          <p:cNvSpPr/>
          <p:nvPr/>
        </p:nvSpPr>
        <p:spPr>
          <a:xfrm>
            <a:off x="2101541" y="5261280"/>
            <a:ext cx="1473665" cy="485004"/>
          </a:xfrm>
          <a:prstGeom prst="leftRightArrow">
            <a:avLst/>
          </a:prstGeom>
          <a:solidFill>
            <a:srgbClr val="7030A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Integrate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80A5D58-9ECB-A342-A672-9C298F08CF73}"/>
              </a:ext>
            </a:extLst>
          </p:cNvPr>
          <p:cNvSpPr/>
          <p:nvPr/>
        </p:nvSpPr>
        <p:spPr>
          <a:xfrm>
            <a:off x="5736022" y="4430676"/>
            <a:ext cx="1518745" cy="171616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Graph</a:t>
            </a:r>
          </a:p>
          <a:p>
            <a:pPr algn="ctr"/>
            <a:r>
              <a:rPr lang="en-US" sz="1600" dirty="0"/>
              <a:t>Data Environment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F8B7DDF-5965-B54A-93D3-441E4A19D9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357262"/>
            <a:ext cx="839474" cy="721531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45A2A1A-5258-5342-982B-6C9F8FDF4B70}"/>
              </a:ext>
            </a:extLst>
          </p:cNvPr>
          <p:cNvSpPr/>
          <p:nvPr/>
        </p:nvSpPr>
        <p:spPr>
          <a:xfrm>
            <a:off x="7485994" y="4445754"/>
            <a:ext cx="1518745" cy="1716166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Other</a:t>
            </a:r>
            <a:br>
              <a:rPr lang="en-US" sz="1600" dirty="0"/>
            </a:br>
            <a:r>
              <a:rPr lang="en-US" sz="1600" dirty="0"/>
              <a:t>Data</a:t>
            </a:r>
            <a:br>
              <a:rPr lang="en-US" sz="1600" dirty="0"/>
            </a:br>
            <a:r>
              <a:rPr lang="en-US" sz="1600" dirty="0"/>
              <a:t>Environment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… …</a:t>
            </a:r>
          </a:p>
          <a:p>
            <a:pPr algn="ctr"/>
            <a:r>
              <a:rPr lang="en-US" sz="1600" dirty="0"/>
              <a:t>… …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0A1533A5-17C5-2247-802F-155419EEEFA1}"/>
              </a:ext>
            </a:extLst>
          </p:cNvPr>
          <p:cNvSpPr/>
          <p:nvPr/>
        </p:nvSpPr>
        <p:spPr>
          <a:xfrm>
            <a:off x="185208" y="3836276"/>
            <a:ext cx="10724530" cy="516142"/>
          </a:xfrm>
          <a:prstGeom prst="roundRect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Multi-</a:t>
            </a:r>
            <a:r>
              <a:rPr lang="en-US" sz="1600" dirty="0" err="1"/>
              <a:t>Databse</a:t>
            </a:r>
            <a:r>
              <a:rPr lang="en-US" sz="1600" dirty="0"/>
              <a:t>/Cloud API and Views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26F767-FA69-F84E-B69A-4559AE9DD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5966" y="4811162"/>
            <a:ext cx="1841500" cy="1092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20AAAE-5EF2-AB49-A7AE-A0A3D9B7D8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2784" y="1294079"/>
            <a:ext cx="1320800" cy="1524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9352705-48A0-7B40-88E6-2F8E6FCD4E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56426" y="1294079"/>
            <a:ext cx="1320800" cy="1524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CF13680-9282-754A-9421-8D7939A89053}"/>
              </a:ext>
            </a:extLst>
          </p:cNvPr>
          <p:cNvSpPr txBox="1"/>
          <p:nvPr/>
        </p:nvSpPr>
        <p:spPr>
          <a:xfrm>
            <a:off x="8831809" y="3162620"/>
            <a:ext cx="24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Content and Controllers</a:t>
            </a:r>
          </a:p>
        </p:txBody>
      </p:sp>
      <p:sp>
        <p:nvSpPr>
          <p:cNvPr id="15" name="Left Arrow 14">
            <a:extLst>
              <a:ext uri="{FF2B5EF4-FFF2-40B4-BE49-F238E27FC236}">
                <a16:creationId xmlns:a16="http://schemas.microsoft.com/office/drawing/2014/main" id="{C82F2152-81BA-7942-9A12-B6E6F7D0EBD6}"/>
              </a:ext>
            </a:extLst>
          </p:cNvPr>
          <p:cNvSpPr/>
          <p:nvPr/>
        </p:nvSpPr>
        <p:spPr>
          <a:xfrm>
            <a:off x="6695090" y="1441688"/>
            <a:ext cx="1324303" cy="40573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Up-Down Arrow 22">
            <a:extLst>
              <a:ext uri="{FF2B5EF4-FFF2-40B4-BE49-F238E27FC236}">
                <a16:creationId xmlns:a16="http://schemas.microsoft.com/office/drawing/2014/main" id="{25162575-7217-6A45-AA6A-D08265799DBC}"/>
              </a:ext>
            </a:extLst>
          </p:cNvPr>
          <p:cNvSpPr/>
          <p:nvPr/>
        </p:nvSpPr>
        <p:spPr>
          <a:xfrm>
            <a:off x="3384343" y="2439160"/>
            <a:ext cx="492297" cy="151349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56F7F4-C466-7048-8352-4C7309A991A2}"/>
              </a:ext>
            </a:extLst>
          </p:cNvPr>
          <p:cNvSpPr txBox="1"/>
          <p:nvPr/>
        </p:nvSpPr>
        <p:spPr>
          <a:xfrm>
            <a:off x="3962400" y="2963917"/>
            <a:ext cx="1271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REST API</a:t>
            </a:r>
          </a:p>
        </p:txBody>
      </p:sp>
    </p:spTree>
    <p:extLst>
      <p:ext uri="{BB962C8B-B14F-4D97-AF65-F5344CB8AC3E}">
        <p14:creationId xmlns:p14="http://schemas.microsoft.com/office/powerpoint/2010/main" val="31686745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Integrity Constraints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5064"/>
            <a:ext cx="7505638" cy="4302569"/>
          </a:xfrm>
        </p:spPr>
        <p:txBody>
          <a:bodyPr/>
          <a:lstStyle/>
          <a:p>
            <a:r>
              <a:rPr lang="en-US" altLang="en-US" dirty="0"/>
              <a:t>Integrity constraints guard against accidental damage to the database, by ensuring that authorized changes to the database do not result in a loss of data consistency. </a:t>
            </a:r>
          </a:p>
          <a:p>
            <a:pPr lvl="1"/>
            <a:r>
              <a:rPr lang="en-US" altLang="en-US" dirty="0"/>
              <a:t>A checking account must have a balance greater than $10,000.00</a:t>
            </a:r>
          </a:p>
          <a:p>
            <a:pPr lvl="1"/>
            <a:r>
              <a:rPr lang="en-US" altLang="en-US" dirty="0"/>
              <a:t>A salary of a bank employee must be at least $4.00 an hour</a:t>
            </a:r>
          </a:p>
          <a:p>
            <a:pPr lvl="1"/>
            <a:r>
              <a:rPr lang="en-US" altLang="en-US" dirty="0"/>
              <a:t>A customer must have a (non-null) phone number</a:t>
            </a:r>
          </a:p>
          <a:p>
            <a:pPr lvl="1"/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641768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06" name="Rectangle 2"/>
          <p:cNvSpPr>
            <a:spLocks noGrp="1" noChangeArrowheads="1"/>
          </p:cNvSpPr>
          <p:nvPr>
            <p:ph type="title"/>
          </p:nvPr>
        </p:nvSpPr>
        <p:spPr>
          <a:xfrm>
            <a:off x="2262188" y="109538"/>
            <a:ext cx="8077200" cy="609600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Constraints on a Single Relation 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28864" y="1177926"/>
            <a:ext cx="7136765" cy="2640013"/>
          </a:xfrm>
        </p:spPr>
        <p:txBody>
          <a:bodyPr/>
          <a:lstStyle/>
          <a:p>
            <a:r>
              <a:rPr lang="en-US" altLang="en-US" b="1" dirty="0"/>
              <a:t>not null</a:t>
            </a:r>
          </a:p>
          <a:p>
            <a:r>
              <a:rPr lang="en-US" altLang="en-US" b="1" dirty="0"/>
              <a:t>primary key</a:t>
            </a:r>
          </a:p>
          <a:p>
            <a:r>
              <a:rPr lang="en-US" altLang="en-US" b="1" dirty="0"/>
              <a:t>unique</a:t>
            </a:r>
            <a:endParaRPr lang="en-US" altLang="en-US" dirty="0"/>
          </a:p>
          <a:p>
            <a:r>
              <a:rPr lang="en-US" altLang="en-US" b="1" dirty="0"/>
              <a:t>check </a:t>
            </a:r>
            <a:r>
              <a:rPr lang="en-US" altLang="en-US" dirty="0"/>
              <a:t>(P), where P is a predicate</a:t>
            </a:r>
          </a:p>
        </p:txBody>
      </p:sp>
      <p:sp>
        <p:nvSpPr>
          <p:cNvPr id="58372" name="Rectangle 4"/>
          <p:cNvSpPr>
            <a:spLocks noChangeArrowheads="1"/>
          </p:cNvSpPr>
          <p:nvPr/>
        </p:nvSpPr>
        <p:spPr bwMode="auto">
          <a:xfrm>
            <a:off x="2328863" y="5229225"/>
            <a:ext cx="680085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</a:pPr>
            <a:endParaRPr kumimoji="1" lang="en-US" altLang="en-US" sz="20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7004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354" name="Rectangle 2"/>
          <p:cNvSpPr>
            <a:spLocks noGrp="1" noChangeArrowheads="1"/>
          </p:cNvSpPr>
          <p:nvPr>
            <p:ph type="title"/>
          </p:nvPr>
        </p:nvSpPr>
        <p:spPr>
          <a:xfrm>
            <a:off x="2310316" y="153909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Not Null Constraints 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28864" y="1135064"/>
            <a:ext cx="7144321" cy="2656649"/>
          </a:xfrm>
        </p:spPr>
        <p:txBody>
          <a:bodyPr/>
          <a:lstStyle/>
          <a:p>
            <a:r>
              <a:rPr kumimoji="0" lang="en-US" altLang="en-US" b="1" dirty="0"/>
              <a:t>not null</a:t>
            </a:r>
          </a:p>
          <a:p>
            <a:pPr lvl="1"/>
            <a:r>
              <a:rPr kumimoji="0" lang="en-US" altLang="en-US" dirty="0"/>
              <a:t>Declare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 and </a:t>
            </a:r>
            <a:r>
              <a:rPr kumimoji="0" lang="en-US" altLang="en-US" i="1" dirty="0"/>
              <a:t>budget</a:t>
            </a:r>
            <a:r>
              <a:rPr kumimoji="0" lang="en-US" altLang="en-US" dirty="0"/>
              <a:t> to be </a:t>
            </a:r>
            <a:r>
              <a:rPr lang="en-US" altLang="en-US" b="1" dirty="0"/>
              <a:t>not null</a:t>
            </a:r>
          </a:p>
          <a:p>
            <a:pPr>
              <a:buFont typeface="Monotype Sorts" charset="2"/>
              <a:buNone/>
            </a:pPr>
            <a:r>
              <a:rPr kumimoji="0" lang="en-US" altLang="en-US" i="1" dirty="0"/>
              <a:t>	          name </a:t>
            </a:r>
            <a:r>
              <a:rPr kumimoji="0" lang="en-US" altLang="en-US" b="1" dirty="0" err="1"/>
              <a:t>varchar</a:t>
            </a:r>
            <a:r>
              <a:rPr kumimoji="0" lang="en-US" altLang="en-US" dirty="0"/>
              <a:t>(20) </a:t>
            </a:r>
            <a:r>
              <a:rPr kumimoji="0" lang="en-US" altLang="en-US" b="1" dirty="0"/>
              <a:t>not null</a:t>
            </a:r>
            <a:br>
              <a:rPr kumimoji="0" lang="en-US" altLang="en-US" b="1" dirty="0"/>
            </a:br>
            <a:r>
              <a:rPr kumimoji="0" lang="en-US" altLang="en-US" b="1" dirty="0"/>
              <a:t>          </a:t>
            </a:r>
            <a:r>
              <a:rPr kumimoji="0" lang="en-US" altLang="en-US" i="1" dirty="0"/>
              <a:t>budget </a:t>
            </a:r>
            <a:r>
              <a:rPr kumimoji="0" lang="en-US" altLang="en-US" b="1" dirty="0"/>
              <a:t>numeric</a:t>
            </a:r>
            <a:r>
              <a:rPr kumimoji="0" lang="en-US" altLang="en-US" dirty="0"/>
              <a:t>(12,2) </a:t>
            </a:r>
            <a:r>
              <a:rPr kumimoji="0" lang="en-US" altLang="en-US" b="1" dirty="0"/>
              <a:t>not null</a:t>
            </a:r>
          </a:p>
          <a:p>
            <a:endParaRPr kumimoji="0" lang="en-US" altLang="en-US" dirty="0"/>
          </a:p>
          <a:p>
            <a:endParaRPr lang="en-US" altLang="en-US" b="1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  <p:sp>
        <p:nvSpPr>
          <p:cNvPr id="60420" name="Rectangle 4"/>
          <p:cNvSpPr>
            <a:spLocks noChangeArrowheads="1"/>
          </p:cNvSpPr>
          <p:nvPr/>
        </p:nvSpPr>
        <p:spPr bwMode="auto">
          <a:xfrm>
            <a:off x="2328863" y="5229225"/>
            <a:ext cx="680085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</a:pPr>
            <a:endParaRPr kumimoji="1" lang="en-US" altLang="en-US" sz="20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6932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354" name="Rectangle 2"/>
          <p:cNvSpPr>
            <a:spLocks noGrp="1" noChangeArrowheads="1"/>
          </p:cNvSpPr>
          <p:nvPr>
            <p:ph type="title"/>
          </p:nvPr>
        </p:nvSpPr>
        <p:spPr>
          <a:xfrm>
            <a:off x="2262188" y="12984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Unique Constraints 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28864" y="1098488"/>
            <a:ext cx="7044690" cy="2583497"/>
          </a:xfrm>
        </p:spPr>
        <p:txBody>
          <a:bodyPr/>
          <a:lstStyle/>
          <a:p>
            <a:r>
              <a:rPr lang="en-US" altLang="en-US" b="1" dirty="0"/>
              <a:t>unique</a:t>
            </a:r>
            <a:r>
              <a:rPr kumimoji="0" lang="en-US" altLang="en-US" dirty="0"/>
              <a:t> (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1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2</a:t>
            </a:r>
            <a:r>
              <a:rPr kumimoji="0" lang="en-US" altLang="en-US" dirty="0"/>
              <a:t>, …,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m</a:t>
            </a:r>
            <a:r>
              <a:rPr kumimoji="0" lang="en-US" altLang="en-US" dirty="0"/>
              <a:t>)</a:t>
            </a:r>
          </a:p>
          <a:p>
            <a:pPr lvl="1"/>
            <a:r>
              <a:rPr kumimoji="0" lang="en-US" altLang="en-US" dirty="0"/>
              <a:t>The unique specification states that the attributes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1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2</a:t>
            </a:r>
            <a:r>
              <a:rPr kumimoji="0" lang="en-US" altLang="en-US" dirty="0"/>
              <a:t>, …, </a:t>
            </a:r>
            <a:r>
              <a:rPr kumimoji="0" lang="en-US" altLang="en-US" i="1" dirty="0"/>
              <a:t>A</a:t>
            </a:r>
            <a:r>
              <a:rPr kumimoji="0" lang="en-US" altLang="en-US" baseline="-25000" dirty="0"/>
              <a:t>m </a:t>
            </a:r>
            <a:r>
              <a:rPr kumimoji="0" lang="en-US" altLang="en-US" dirty="0"/>
              <a:t> form a candidate key.</a:t>
            </a:r>
          </a:p>
          <a:p>
            <a:pPr lvl="1"/>
            <a:r>
              <a:rPr kumimoji="0" lang="en-US" altLang="en-US" dirty="0"/>
              <a:t>Candidate keys are permitted to be null (in contrast to primary keys).</a:t>
            </a:r>
          </a:p>
          <a:p>
            <a:endParaRPr kumimoji="0" lang="en-US" altLang="en-US" dirty="0"/>
          </a:p>
          <a:p>
            <a:endParaRPr lang="en-US" altLang="en-US" b="1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  <p:sp>
        <p:nvSpPr>
          <p:cNvPr id="60420" name="Rectangle 4"/>
          <p:cNvSpPr>
            <a:spLocks noChangeArrowheads="1"/>
          </p:cNvSpPr>
          <p:nvPr/>
        </p:nvSpPr>
        <p:spPr bwMode="auto">
          <a:xfrm>
            <a:off x="2328863" y="5229225"/>
            <a:ext cx="680085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</a:pPr>
            <a:endParaRPr kumimoji="1" lang="en-US" altLang="en-US" sz="20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7816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50" name="Rectangle 2"/>
          <p:cNvSpPr>
            <a:spLocks noGrp="1" noChangeArrowheads="1"/>
          </p:cNvSpPr>
          <p:nvPr>
            <p:ph type="title"/>
          </p:nvPr>
        </p:nvSpPr>
        <p:spPr>
          <a:xfrm>
            <a:off x="2262188" y="141877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The check clause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2189" y="1086358"/>
            <a:ext cx="7600949" cy="4692650"/>
          </a:xfrm>
        </p:spPr>
        <p:txBody>
          <a:bodyPr/>
          <a:lstStyle/>
          <a:p>
            <a:r>
              <a:rPr lang="en-US" altLang="en-US" dirty="0"/>
              <a:t>The  </a:t>
            </a:r>
            <a:r>
              <a:rPr lang="en-US" altLang="en-US" b="1" dirty="0"/>
              <a:t>check </a:t>
            </a:r>
            <a:r>
              <a:rPr lang="en-US" altLang="en-US" dirty="0"/>
              <a:t>(P) clause specifies a predicate P that must be satisfied by every tuple in a relation.</a:t>
            </a:r>
          </a:p>
          <a:p>
            <a:r>
              <a:rPr lang="en-US" altLang="en-US" dirty="0"/>
              <a:t>Example:  ensure that semester is one of fall, winter, spring or summer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b="1" dirty="0"/>
              <a:t>    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b="1" dirty="0"/>
              <a:t>              create table </a:t>
            </a:r>
            <a:r>
              <a:rPr lang="en-US" altLang="en-US" i="1" dirty="0"/>
              <a:t>section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 </a:t>
            </a:r>
            <a:r>
              <a:rPr lang="en-US" altLang="en-US" b="1" dirty="0"/>
              <a:t>varchar </a:t>
            </a:r>
            <a:r>
              <a:rPr lang="en-US" altLang="en-US" dirty="0"/>
              <a:t>(8),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</a:t>
            </a:r>
            <a:r>
              <a:rPr lang="en-US" altLang="en-US" i="1" dirty="0" err="1"/>
              <a:t>sec_id</a:t>
            </a:r>
            <a:r>
              <a:rPr lang="en-US" altLang="en-US" i="1" dirty="0"/>
              <a:t> </a:t>
            </a:r>
            <a:r>
              <a:rPr lang="en-US" altLang="en-US" b="1" dirty="0"/>
              <a:t>varchar </a:t>
            </a:r>
            <a:r>
              <a:rPr lang="en-US" altLang="en-US" dirty="0"/>
              <a:t>(8),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semester </a:t>
            </a:r>
            <a:r>
              <a:rPr lang="en-US" altLang="en-US" b="1" dirty="0"/>
              <a:t>varchar </a:t>
            </a:r>
            <a:r>
              <a:rPr lang="en-US" altLang="en-US" dirty="0"/>
              <a:t>(6),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year </a:t>
            </a:r>
            <a:r>
              <a:rPr lang="en-US" altLang="en-US" b="1" dirty="0"/>
              <a:t>numeric </a:t>
            </a:r>
            <a:r>
              <a:rPr lang="en-US" altLang="en-US" dirty="0"/>
              <a:t>(4,0),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building </a:t>
            </a:r>
            <a:r>
              <a:rPr lang="en-US" altLang="en-US" b="1" dirty="0"/>
              <a:t>varchar </a:t>
            </a:r>
            <a:r>
              <a:rPr lang="en-US" altLang="en-US" dirty="0"/>
              <a:t>(15),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</a:t>
            </a:r>
            <a:r>
              <a:rPr lang="en-US" altLang="en-US" i="1" dirty="0" err="1"/>
              <a:t>room_number</a:t>
            </a:r>
            <a:r>
              <a:rPr lang="en-US" altLang="en-US" i="1" dirty="0"/>
              <a:t> </a:t>
            </a:r>
            <a:r>
              <a:rPr lang="en-US" altLang="en-US" b="1" dirty="0"/>
              <a:t>varchar </a:t>
            </a:r>
            <a:r>
              <a:rPr lang="en-US" altLang="en-US" dirty="0"/>
              <a:t>(7),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i="1" dirty="0"/>
              <a:t>                    time slot id </a:t>
            </a:r>
            <a:r>
              <a:rPr lang="en-US" altLang="en-US" b="1" dirty="0"/>
              <a:t>varchar </a:t>
            </a:r>
            <a:r>
              <a:rPr lang="en-US" altLang="en-US" dirty="0"/>
              <a:t>(4),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b="1" dirty="0"/>
              <a:t>                    primary key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sec_id</a:t>
            </a:r>
            <a:r>
              <a:rPr lang="en-US" altLang="en-US" dirty="0"/>
              <a:t>, </a:t>
            </a:r>
            <a:r>
              <a:rPr lang="en-US" altLang="en-US" i="1" dirty="0"/>
              <a:t>semester</a:t>
            </a:r>
            <a:r>
              <a:rPr lang="en-US" altLang="en-US" dirty="0"/>
              <a:t>, </a:t>
            </a:r>
            <a:r>
              <a:rPr lang="en-US" altLang="en-US" i="1" dirty="0"/>
              <a:t>year</a:t>
            </a:r>
            <a:r>
              <a:rPr lang="en-US" altLang="en-US" dirty="0"/>
              <a:t>),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b="1" dirty="0"/>
              <a:t>                    </a:t>
            </a:r>
            <a:r>
              <a:rPr lang="en-US" altLang="en-US" b="1" dirty="0">
                <a:solidFill>
                  <a:srgbClr val="002060"/>
                </a:solidFill>
              </a:rPr>
              <a:t>check</a:t>
            </a:r>
            <a:r>
              <a:rPr lang="en-US" altLang="en-US" b="1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semester </a:t>
            </a:r>
            <a:r>
              <a:rPr lang="en-US" altLang="en-US" b="1" dirty="0"/>
              <a:t>in </a:t>
            </a:r>
            <a:r>
              <a:rPr lang="en-US" altLang="en-US" dirty="0"/>
              <a:t>('Fall', 'Winter', 'Spring', 'Summer')))</a:t>
            </a:r>
          </a:p>
        </p:txBody>
      </p:sp>
      <p:sp>
        <p:nvSpPr>
          <p:cNvPr id="62469" name="Rectangle 5"/>
          <p:cNvSpPr>
            <a:spLocks noChangeArrowheads="1"/>
          </p:cNvSpPr>
          <p:nvPr/>
        </p:nvSpPr>
        <p:spPr bwMode="auto">
          <a:xfrm>
            <a:off x="2328863" y="5229225"/>
            <a:ext cx="680085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37931725" indent="-3747452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</a:pPr>
            <a:endParaRPr kumimoji="1" lang="en-US" altLang="en-US" sz="2000" b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5621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Referential Integrity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5064"/>
            <a:ext cx="7523394" cy="4943475"/>
          </a:xfrm>
        </p:spPr>
        <p:txBody>
          <a:bodyPr/>
          <a:lstStyle/>
          <a:p>
            <a:r>
              <a:rPr lang="en-US" altLang="en-US" dirty="0"/>
              <a:t>Ensures that a value that appears in one relation for a given set of attributes also appears for a certain set of attributes in another relation.</a:t>
            </a:r>
          </a:p>
          <a:p>
            <a:pPr lvl="1"/>
            <a:r>
              <a:rPr lang="en-US" altLang="en-US" dirty="0"/>
              <a:t>Example:  If “Biology” is a department name appearing in one of the tuples in the </a:t>
            </a:r>
            <a:r>
              <a:rPr lang="en-US" altLang="en-US" i="1" dirty="0"/>
              <a:t>instructor</a:t>
            </a:r>
            <a:r>
              <a:rPr lang="en-US" altLang="en-US" dirty="0"/>
              <a:t> relation, then there exists a tuple in the </a:t>
            </a:r>
            <a:r>
              <a:rPr lang="en-US" altLang="en-US" i="1" dirty="0"/>
              <a:t>department</a:t>
            </a:r>
            <a:r>
              <a:rPr lang="en-US" altLang="en-US" dirty="0"/>
              <a:t> relation for “Biology”.</a:t>
            </a:r>
          </a:p>
          <a:p>
            <a:r>
              <a:rPr lang="en-US" altLang="en-US" dirty="0"/>
              <a:t>Let A be a set of attributes.  Let R and S be two relations that contain attributes A and where A is the primary key of S. A is said to be a  </a:t>
            </a:r>
            <a:r>
              <a:rPr lang="en-US" altLang="en-US" b="1" dirty="0">
                <a:solidFill>
                  <a:srgbClr val="002060"/>
                </a:solidFill>
              </a:rPr>
              <a:t>foreign key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of R if for any values of A appearing in R these values also appear in S.</a:t>
            </a:r>
          </a:p>
        </p:txBody>
      </p:sp>
    </p:spTree>
    <p:extLst>
      <p:ext uri="{BB962C8B-B14F-4D97-AF65-F5344CB8AC3E}">
        <p14:creationId xmlns:p14="http://schemas.microsoft.com/office/powerpoint/2010/main" val="16662656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Referential Integrity (Cont.)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5064"/>
            <a:ext cx="7461250" cy="3644201"/>
          </a:xfrm>
        </p:spPr>
        <p:txBody>
          <a:bodyPr/>
          <a:lstStyle/>
          <a:p>
            <a:r>
              <a:rPr lang="en-US" altLang="en-US" dirty="0"/>
              <a:t>Foreign </a:t>
            </a:r>
            <a:r>
              <a:rPr lang="en-US" altLang="en-US" i="1" dirty="0"/>
              <a:t>keys can be </a:t>
            </a:r>
            <a:r>
              <a:rPr lang="en-US" altLang="en-US" dirty="0"/>
              <a:t>specified as part of the SQL </a:t>
            </a:r>
            <a:r>
              <a:rPr lang="en-US" altLang="en-US" b="1" dirty="0"/>
              <a:t>create</a:t>
            </a:r>
            <a:r>
              <a:rPr lang="en-US" altLang="en-US" dirty="0"/>
              <a:t> </a:t>
            </a:r>
            <a:r>
              <a:rPr lang="en-US" altLang="en-US" b="1" dirty="0"/>
              <a:t>table </a:t>
            </a:r>
            <a:r>
              <a:rPr lang="en-US" altLang="en-US" dirty="0"/>
              <a:t> statement </a:t>
            </a:r>
          </a:p>
          <a:p>
            <a:pPr>
              <a:buNone/>
            </a:pPr>
            <a:r>
              <a:rPr lang="en-US" altLang="en-US" b="1" dirty="0"/>
              <a:t>         foreign key </a:t>
            </a:r>
            <a:r>
              <a:rPr lang="en-US" altLang="en-US" dirty="0"/>
              <a:t>(</a:t>
            </a:r>
            <a:r>
              <a:rPr lang="en-US" altLang="en-US" i="1" dirty="0"/>
              <a:t>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</a:p>
          <a:p>
            <a:r>
              <a:rPr lang="en-US" altLang="en-US" dirty="0"/>
              <a:t>By default, a foreign key references the primary-key attributes of the referenced table.</a:t>
            </a:r>
          </a:p>
          <a:p>
            <a:r>
              <a:rPr lang="en-US" altLang="en-US" dirty="0"/>
              <a:t>SQL allows  a list of attributes of the referenced relation to be specified explicitly.</a:t>
            </a:r>
          </a:p>
          <a:p>
            <a:pPr>
              <a:buNone/>
            </a:pPr>
            <a:r>
              <a:rPr lang="en-US" altLang="en-US" b="1" dirty="0"/>
              <a:t>       foreign key </a:t>
            </a:r>
            <a:r>
              <a:rPr lang="en-US" altLang="en-US" dirty="0"/>
              <a:t>(</a:t>
            </a:r>
            <a:r>
              <a:rPr lang="en-US" altLang="en-US" i="1" dirty="0"/>
              <a:t>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 </a:t>
            </a:r>
            <a:r>
              <a:rPr lang="en-US" altLang="en-US" dirty="0"/>
              <a:t>(</a:t>
            </a:r>
            <a:r>
              <a:rPr lang="en-US" altLang="en-US" i="1" dirty="0"/>
              <a:t>dept_name</a:t>
            </a:r>
            <a:r>
              <a:rPr lang="en-US" alt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135076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690" name="Rectangle 2"/>
          <p:cNvSpPr>
            <a:spLocks noGrp="1" noChangeArrowheads="1"/>
          </p:cNvSpPr>
          <p:nvPr>
            <p:ph type="title"/>
          </p:nvPr>
        </p:nvSpPr>
        <p:spPr>
          <a:xfrm>
            <a:off x="2324101" y="228600"/>
            <a:ext cx="8539163" cy="427038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Cascading Actions in Referential Integrity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60" y="1123280"/>
            <a:ext cx="7806431" cy="4447401"/>
          </a:xfrm>
        </p:spPr>
        <p:txBody>
          <a:bodyPr/>
          <a:lstStyle/>
          <a:p>
            <a:pPr>
              <a:tabLst>
                <a:tab pos="2173288" algn="l"/>
              </a:tabLst>
            </a:pPr>
            <a:r>
              <a:rPr lang="en-US" altLang="en-US" dirty="0"/>
              <a:t>When a referential-integrity constraint is violated, the normal procedure is to reject the action that caused the violation.</a:t>
            </a:r>
          </a:p>
          <a:p>
            <a:pPr>
              <a:tabLst>
                <a:tab pos="2173288" algn="l"/>
              </a:tabLst>
            </a:pPr>
            <a:r>
              <a:rPr lang="en-US" altLang="en-US" dirty="0"/>
              <a:t>An alternative, in case of delete or update is to cascade</a:t>
            </a:r>
          </a:p>
          <a:p>
            <a:pPr>
              <a:buNone/>
              <a:tabLst>
                <a:tab pos="2173288" algn="l"/>
              </a:tabLst>
            </a:pPr>
            <a:r>
              <a:rPr lang="en-US" altLang="en-US" b="1" dirty="0"/>
              <a:t>            create table </a:t>
            </a:r>
            <a:r>
              <a:rPr lang="en-US" altLang="en-US" i="1" dirty="0"/>
              <a:t>course </a:t>
            </a:r>
            <a:r>
              <a:rPr lang="en-US" altLang="en-US" dirty="0"/>
              <a:t>(</a:t>
            </a:r>
            <a:br>
              <a:rPr lang="en-US" altLang="en-US" dirty="0"/>
            </a:br>
            <a:r>
              <a:rPr lang="en-US" altLang="en-US" dirty="0"/>
              <a:t>             (…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i="1" dirty="0"/>
              <a:t>dept_name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/>
              <a:t>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br>
              <a:rPr lang="en-US" altLang="en-US" i="1" dirty="0"/>
            </a:br>
            <a:r>
              <a:rPr lang="en-US" altLang="en-US" i="1" dirty="0"/>
              <a:t>                   </a:t>
            </a:r>
            <a:r>
              <a:rPr lang="en-US" altLang="en-US" b="1" dirty="0"/>
              <a:t>on delete cascade</a:t>
            </a:r>
            <a:br>
              <a:rPr lang="en-US" altLang="en-US" b="1" dirty="0"/>
            </a:br>
            <a:r>
              <a:rPr lang="en-US" altLang="en-US" b="1" dirty="0"/>
              <a:t>                   on update cascade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dirty="0"/>
              <a:t>                . . .) </a:t>
            </a:r>
          </a:p>
          <a:p>
            <a:pPr>
              <a:tabLst>
                <a:tab pos="2173288" algn="l"/>
              </a:tabLst>
            </a:pPr>
            <a:r>
              <a:rPr lang="en-US" altLang="en-US" dirty="0"/>
              <a:t>Instead of cascade we can use :  </a:t>
            </a:r>
          </a:p>
          <a:p>
            <a:pPr lvl="1">
              <a:tabLst>
                <a:tab pos="2173288" algn="l"/>
              </a:tabLst>
            </a:pPr>
            <a:r>
              <a:rPr lang="en-US" altLang="en-US" b="1" dirty="0"/>
              <a:t>set null</a:t>
            </a:r>
            <a:r>
              <a:rPr lang="en-US" altLang="en-US" dirty="0"/>
              <a:t>,</a:t>
            </a:r>
          </a:p>
          <a:p>
            <a:pPr lvl="1">
              <a:tabLst>
                <a:tab pos="2173288" algn="l"/>
              </a:tabLst>
            </a:pPr>
            <a:r>
              <a:rPr lang="en-US" altLang="en-US" b="1" dirty="0"/>
              <a:t>set default</a:t>
            </a:r>
            <a:endParaRPr lang="en-US" altLang="en-US" dirty="0"/>
          </a:p>
          <a:p>
            <a:pPr>
              <a:buNone/>
              <a:tabLst>
                <a:tab pos="2173288" algn="l"/>
              </a:tabLst>
            </a:pPr>
            <a:endParaRPr lang="en-US" altLang="en-US" i="1" dirty="0"/>
          </a:p>
        </p:txBody>
      </p:sp>
    </p:spTree>
    <p:extLst>
      <p:ext uri="{BB962C8B-B14F-4D97-AF65-F5344CB8AC3E}">
        <p14:creationId xmlns:p14="http://schemas.microsoft.com/office/powerpoint/2010/main" val="51399578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746" name="Rectangle 2"/>
          <p:cNvSpPr>
            <a:spLocks noGrp="1" noChangeArrowheads="1"/>
          </p:cNvSpPr>
          <p:nvPr>
            <p:ph type="title"/>
          </p:nvPr>
        </p:nvSpPr>
        <p:spPr>
          <a:xfrm>
            <a:off x="2442666" y="14858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sz="2600" dirty="0">
                <a:ea typeface="+mj-ea"/>
              </a:rPr>
              <a:t>Integrity Constraint Violation During Transactions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59" y="1130365"/>
            <a:ext cx="7706647" cy="4843716"/>
          </a:xfrm>
        </p:spPr>
        <p:txBody>
          <a:bodyPr/>
          <a:lstStyle/>
          <a:p>
            <a:r>
              <a:rPr lang="en-US" altLang="en-US" dirty="0"/>
              <a:t>Consider:</a:t>
            </a:r>
          </a:p>
          <a:p>
            <a:pPr lvl="1">
              <a:buFont typeface="Monotype Sorts" charset="2"/>
              <a:buNone/>
            </a:pPr>
            <a:r>
              <a:rPr lang="en-US" altLang="en-US" b="1" dirty="0"/>
              <a:t>      create table </a:t>
            </a:r>
            <a:r>
              <a:rPr lang="en-US" altLang="en-US" i="1" dirty="0"/>
              <a:t>person </a:t>
            </a:r>
            <a:r>
              <a:rPr lang="en-US" altLang="en-US" dirty="0"/>
              <a:t>(</a:t>
            </a:r>
            <a:br>
              <a:rPr lang="en-US" altLang="en-US" dirty="0"/>
            </a:br>
            <a:r>
              <a:rPr lang="en-US" altLang="en-US" dirty="0"/>
              <a:t>	     </a:t>
            </a:r>
            <a:r>
              <a:rPr lang="en-US" altLang="en-US" i="1" dirty="0"/>
              <a:t>ID</a:t>
            </a:r>
            <a:r>
              <a:rPr lang="en-US" altLang="en-US" dirty="0"/>
              <a:t>  </a:t>
            </a:r>
            <a:r>
              <a:rPr lang="en-US" altLang="en-US" b="1" dirty="0"/>
              <a:t>char</a:t>
            </a:r>
            <a:r>
              <a:rPr lang="en-US" altLang="en-US" dirty="0"/>
              <a:t>(10),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name </a:t>
            </a:r>
            <a:r>
              <a:rPr lang="en-US" altLang="en-US" b="1" dirty="0"/>
              <a:t>char</a:t>
            </a:r>
            <a:r>
              <a:rPr lang="en-US" altLang="en-US" dirty="0"/>
              <a:t>(40),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mother</a:t>
            </a:r>
            <a:r>
              <a:rPr lang="en-US" altLang="en-US" dirty="0"/>
              <a:t> </a:t>
            </a:r>
            <a:r>
              <a:rPr lang="en-US" altLang="en-US" b="1" dirty="0"/>
              <a:t>char</a:t>
            </a:r>
            <a:r>
              <a:rPr lang="en-US" altLang="en-US" dirty="0"/>
              <a:t>(10),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father </a:t>
            </a:r>
            <a:r>
              <a:rPr lang="en-US" altLang="en-US" b="1" dirty="0"/>
              <a:t> char</a:t>
            </a:r>
            <a:r>
              <a:rPr lang="en-US" altLang="en-US" dirty="0"/>
              <a:t>(10),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primary key</a:t>
            </a:r>
            <a:r>
              <a:rPr lang="en-US" altLang="en-US" i="1" dirty="0"/>
              <a:t> ID,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father</a:t>
            </a:r>
            <a:r>
              <a:rPr lang="en-US" altLang="en-US" b="1" dirty="0"/>
              <a:t> references </a:t>
            </a:r>
            <a:r>
              <a:rPr lang="en-US" altLang="en-US" i="1" dirty="0"/>
              <a:t>person,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mother</a:t>
            </a:r>
            <a:r>
              <a:rPr lang="en-US" altLang="en-US" dirty="0"/>
              <a:t> </a:t>
            </a:r>
            <a:r>
              <a:rPr lang="en-US" altLang="en-US" b="1" dirty="0"/>
              <a:t>references </a:t>
            </a:r>
            <a:r>
              <a:rPr lang="en-US" altLang="en-US" i="1" dirty="0"/>
              <a:t> person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How to insert a tuple without causing constraint violation?</a:t>
            </a:r>
          </a:p>
          <a:p>
            <a:pPr lvl="1"/>
            <a:r>
              <a:rPr lang="en-US" altLang="en-US" dirty="0"/>
              <a:t>Insert father and mother of a person before inserting person</a:t>
            </a:r>
          </a:p>
          <a:p>
            <a:pPr lvl="1"/>
            <a:r>
              <a:rPr lang="en-US" altLang="en-US" dirty="0"/>
              <a:t>OR, set father and mother to null initially, update after inserting all persons (not possible if father and mother attributes declared to be </a:t>
            </a:r>
            <a:r>
              <a:rPr lang="en-US" altLang="en-US" b="1" dirty="0"/>
              <a:t>not null</a:t>
            </a:r>
            <a:r>
              <a:rPr lang="en-US" altLang="en-US" dirty="0"/>
              <a:t>) </a:t>
            </a:r>
          </a:p>
          <a:p>
            <a:pPr lvl="1"/>
            <a:r>
              <a:rPr lang="en-US" altLang="en-US" dirty="0"/>
              <a:t>OR defer constraint</a:t>
            </a:r>
            <a:r>
              <a:rPr lang="en-US" altLang="en-US" b="1" dirty="0"/>
              <a:t> </a:t>
            </a:r>
            <a:r>
              <a:rPr lang="en-US" altLang="en-US" dirty="0"/>
              <a:t>checking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1107388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Complex Check Conditions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9"/>
            <a:ext cx="7534402" cy="4173156"/>
          </a:xfrm>
        </p:spPr>
        <p:txBody>
          <a:bodyPr/>
          <a:lstStyle/>
          <a:p>
            <a:r>
              <a:rPr lang="en-US" altLang="en-US" dirty="0"/>
              <a:t>The predicate in the check clause can be an arbitrary predicate that can include a subquery.</a:t>
            </a:r>
          </a:p>
          <a:p>
            <a:pPr>
              <a:buNone/>
            </a:pPr>
            <a:r>
              <a:rPr lang="en-US" altLang="en-US" b="1" dirty="0"/>
              <a:t>          check </a:t>
            </a:r>
            <a:r>
              <a:rPr lang="en-US" altLang="en-US" dirty="0"/>
              <a:t>(</a:t>
            </a:r>
            <a:r>
              <a:rPr lang="en-US" altLang="en-US" i="1" dirty="0" err="1"/>
              <a:t>time_slot_id</a:t>
            </a:r>
            <a:r>
              <a:rPr lang="en-US" altLang="en-US" i="1" dirty="0"/>
              <a:t>  </a:t>
            </a:r>
            <a:r>
              <a:rPr lang="en-US" altLang="en-US" b="1" dirty="0"/>
              <a:t>in </a:t>
            </a:r>
            <a:r>
              <a:rPr lang="en-US" altLang="en-US" dirty="0"/>
              <a:t>(</a:t>
            </a:r>
            <a:r>
              <a:rPr lang="en-US" altLang="en-US" b="1" dirty="0"/>
              <a:t>select </a:t>
            </a:r>
            <a:r>
              <a:rPr lang="en-US" altLang="en-US" i="1" dirty="0" err="1"/>
              <a:t>time_slot_id</a:t>
            </a:r>
            <a:r>
              <a:rPr lang="en-US" altLang="en-US" i="1" dirty="0"/>
              <a:t> </a:t>
            </a:r>
            <a:r>
              <a:rPr lang="en-US" altLang="en-US" b="1" dirty="0"/>
              <a:t>from </a:t>
            </a:r>
            <a:r>
              <a:rPr lang="en-US" altLang="en-US" i="1" dirty="0" err="1"/>
              <a:t>time_slot</a:t>
            </a:r>
            <a:r>
              <a:rPr lang="en-US" altLang="en-US" dirty="0"/>
              <a:t>))</a:t>
            </a:r>
          </a:p>
          <a:p>
            <a:pPr>
              <a:buNone/>
            </a:pPr>
            <a:r>
              <a:rPr lang="en-US" altLang="en-US" dirty="0"/>
              <a:t>     The check condition states  that the  </a:t>
            </a:r>
            <a:r>
              <a:rPr lang="en-US" altLang="en-US" dirty="0" err="1"/>
              <a:t>time_slot_id</a:t>
            </a:r>
            <a:r>
              <a:rPr lang="en-US" altLang="en-US" dirty="0"/>
              <a:t> in each tuple in the </a:t>
            </a:r>
            <a:r>
              <a:rPr lang="en-US" altLang="en-US" i="1" dirty="0"/>
              <a:t>section</a:t>
            </a:r>
            <a:r>
              <a:rPr lang="en-US" altLang="en-US" dirty="0"/>
              <a:t>  relation is actually the identifier of a time slot in the </a:t>
            </a:r>
            <a:r>
              <a:rPr lang="en-US" altLang="en-US" i="1" dirty="0" err="1"/>
              <a:t>time_slot</a:t>
            </a:r>
            <a:r>
              <a:rPr lang="en-US" altLang="en-US" dirty="0"/>
              <a:t> relation.</a:t>
            </a:r>
          </a:p>
          <a:p>
            <a:pPr lvl="1"/>
            <a:r>
              <a:rPr lang="en-US" altLang="en-US" dirty="0"/>
              <a:t>The condition has to be checked not only when a tuple is inserted or modified in </a:t>
            </a:r>
            <a:r>
              <a:rPr lang="en-US" altLang="en-US" i="1" dirty="0"/>
              <a:t>section</a:t>
            </a:r>
            <a:r>
              <a:rPr lang="en-US" altLang="en-US" dirty="0"/>
              <a:t> , but also when the relation </a:t>
            </a:r>
            <a:r>
              <a:rPr lang="en-US" altLang="en-US" i="1" dirty="0" err="1"/>
              <a:t>time_slot</a:t>
            </a:r>
            <a:r>
              <a:rPr lang="en-US" altLang="en-US" i="1" dirty="0"/>
              <a:t> </a:t>
            </a:r>
            <a:r>
              <a:rPr lang="en-US" altLang="en-US" dirty="0"/>
              <a:t>changes </a:t>
            </a:r>
          </a:p>
          <a:p>
            <a:pPr>
              <a:buNone/>
            </a:pP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11774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5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21943063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Assertions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9554"/>
            <a:ext cx="7647680" cy="4291503"/>
          </a:xfrm>
        </p:spPr>
        <p:txBody>
          <a:bodyPr/>
          <a:lstStyle/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assertion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predicate expressing a condition that we wish the database always to satisfy.</a:t>
            </a:r>
          </a:p>
          <a:p>
            <a:r>
              <a:rPr lang="en-US" altLang="en-US" dirty="0"/>
              <a:t>The following constraints, can be expressed using assertions:</a:t>
            </a:r>
          </a:p>
          <a:p>
            <a:r>
              <a:rPr lang="en-US" altLang="en-US" dirty="0"/>
              <a:t>For each tuple in the </a:t>
            </a:r>
            <a:r>
              <a:rPr lang="en-US" altLang="en-US" i="1" dirty="0"/>
              <a:t>student</a:t>
            </a:r>
            <a:r>
              <a:rPr lang="en-US" altLang="en-US" dirty="0"/>
              <a:t> relation, the value of the attribute </a:t>
            </a:r>
            <a:r>
              <a:rPr lang="en-US" altLang="en-US" i="1" dirty="0"/>
              <a:t>tot_cred</a:t>
            </a:r>
            <a:r>
              <a:rPr lang="en-US" altLang="en-US" dirty="0"/>
              <a:t> must equal the sum of credits of courses that the student has completed successfully.</a:t>
            </a:r>
          </a:p>
          <a:p>
            <a:r>
              <a:rPr lang="en-US" altLang="en-US" dirty="0"/>
              <a:t>An instructor cannot teach in two different classrooms in a semester in the same time slot</a:t>
            </a:r>
          </a:p>
          <a:p>
            <a:r>
              <a:rPr lang="en-US" altLang="en-US" dirty="0"/>
              <a:t>An assertion in SQL takes the form:</a:t>
            </a:r>
          </a:p>
          <a:p>
            <a:pPr>
              <a:buNone/>
            </a:pPr>
            <a:r>
              <a:rPr lang="en-US" altLang="en-US" dirty="0"/>
              <a:t>        </a:t>
            </a:r>
            <a:r>
              <a:rPr lang="en-US" altLang="en-US" b="1" dirty="0"/>
              <a:t>create assertion</a:t>
            </a:r>
            <a:r>
              <a:rPr lang="en-US" altLang="en-US" dirty="0"/>
              <a:t> &lt;assertion-name&gt; </a:t>
            </a:r>
            <a:r>
              <a:rPr lang="en-US" altLang="en-US" b="1" dirty="0"/>
              <a:t>check </a:t>
            </a:r>
            <a:r>
              <a:rPr lang="en-US" altLang="en-US" dirty="0"/>
              <a:t>(&lt;predicate&gt;);</a:t>
            </a:r>
          </a:p>
          <a:p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5592680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title"/>
          </p:nvPr>
        </p:nvSpPr>
        <p:spPr>
          <a:xfrm>
            <a:off x="2741613" y="163513"/>
            <a:ext cx="7264400" cy="55245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Built-in Data Types in SQL 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58" y="1102060"/>
            <a:ext cx="7445051" cy="4862512"/>
          </a:xfrm>
        </p:spPr>
        <p:txBody>
          <a:bodyPr/>
          <a:lstStyle/>
          <a:p>
            <a:pPr>
              <a:tabLst>
                <a:tab pos="1250950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date:</a:t>
            </a:r>
            <a:r>
              <a:rPr lang="en-US" altLang="en-US" dirty="0"/>
              <a:t>  Dates, containing a (4 digit) year, month and date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Example:  </a:t>
            </a:r>
            <a:r>
              <a:rPr lang="en-US" altLang="en-US" b="1" dirty="0"/>
              <a:t>date</a:t>
            </a:r>
            <a:r>
              <a:rPr lang="en-US" altLang="en-US" dirty="0"/>
              <a:t> '2005-7-27'</a:t>
            </a:r>
          </a:p>
          <a:p>
            <a:pPr>
              <a:tabLst>
                <a:tab pos="1250950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time:</a:t>
            </a:r>
            <a:r>
              <a:rPr lang="en-US" altLang="en-US" b="1" dirty="0"/>
              <a:t> </a:t>
            </a:r>
            <a:r>
              <a:rPr lang="en-US" altLang="en-US" dirty="0"/>
              <a:t> Time of day, in hours, minutes and seconds.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Example: </a:t>
            </a:r>
            <a:r>
              <a:rPr lang="en-US" altLang="en-US" b="1" dirty="0"/>
              <a:t> time</a:t>
            </a:r>
            <a:r>
              <a:rPr lang="en-US" altLang="en-US" dirty="0"/>
              <a:t> '09:00:30'        </a:t>
            </a:r>
            <a:r>
              <a:rPr lang="en-US" altLang="en-US" b="1" dirty="0"/>
              <a:t> time</a:t>
            </a:r>
            <a:r>
              <a:rPr lang="en-US" altLang="en-US" dirty="0"/>
              <a:t> '09:00:30.75'</a:t>
            </a:r>
          </a:p>
          <a:p>
            <a:pPr>
              <a:tabLst>
                <a:tab pos="1250950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timestamp:</a:t>
            </a:r>
            <a:r>
              <a:rPr lang="en-US" altLang="en-US" dirty="0"/>
              <a:t> date plus time of day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Example:  </a:t>
            </a:r>
            <a:r>
              <a:rPr lang="en-US" altLang="en-US" b="1" dirty="0"/>
              <a:t>timestamp</a:t>
            </a:r>
            <a:r>
              <a:rPr lang="en-US" altLang="en-US" dirty="0"/>
              <a:t>  '2005-7-27 09:00:30.75'</a:t>
            </a:r>
          </a:p>
          <a:p>
            <a:pPr>
              <a:tabLst>
                <a:tab pos="1250950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interval:</a:t>
            </a:r>
            <a:r>
              <a:rPr lang="en-US" altLang="en-US" dirty="0"/>
              <a:t>  period of time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Example:   interval  '1' day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Subtracting a date/time/timestamp value from another gives an interval value</a:t>
            </a:r>
          </a:p>
          <a:p>
            <a:pPr lvl="1">
              <a:tabLst>
                <a:tab pos="1250950" algn="l"/>
              </a:tabLst>
            </a:pPr>
            <a:r>
              <a:rPr lang="en-US" altLang="en-US" dirty="0"/>
              <a:t>Interval values can be added to date/time/timestamp values</a:t>
            </a:r>
          </a:p>
        </p:txBody>
      </p:sp>
    </p:spTree>
    <p:extLst>
      <p:ext uri="{BB962C8B-B14F-4D97-AF65-F5344CB8AC3E}">
        <p14:creationId xmlns:p14="http://schemas.microsoft.com/office/powerpoint/2010/main" val="38512825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Large-Object Types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9"/>
            <a:ext cx="7629926" cy="3868356"/>
          </a:xfrm>
        </p:spPr>
        <p:txBody>
          <a:bodyPr/>
          <a:lstStyle/>
          <a:p>
            <a:r>
              <a:rPr lang="en-US" altLang="en-US" dirty="0"/>
              <a:t>Large objects (photos, videos, CAD files, etc.) are stored as a </a:t>
            </a:r>
            <a:r>
              <a:rPr lang="en-US" altLang="en-US" i="1" dirty="0"/>
              <a:t>large object</a:t>
            </a:r>
            <a:r>
              <a:rPr lang="en-US" altLang="en-US" dirty="0"/>
              <a:t>: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blob</a:t>
            </a:r>
            <a:r>
              <a:rPr lang="en-US" altLang="en-US" dirty="0"/>
              <a:t>: binary large object -- object is a large collection of uninterpreted binary data (whose interpretation is left to an application outside of the database system)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clob</a:t>
            </a:r>
            <a:r>
              <a:rPr lang="en-US" altLang="en-US" dirty="0"/>
              <a:t>: character large object -- object is a large collection of character data</a:t>
            </a:r>
          </a:p>
          <a:p>
            <a:r>
              <a:rPr lang="en-US" altLang="en-US" dirty="0"/>
              <a:t>When a query returns a large object, a pointer is returned rather than the large object itself.</a:t>
            </a:r>
          </a:p>
        </p:txBody>
      </p:sp>
    </p:spTree>
    <p:extLst>
      <p:ext uri="{BB962C8B-B14F-4D97-AF65-F5344CB8AC3E}">
        <p14:creationId xmlns:p14="http://schemas.microsoft.com/office/powerpoint/2010/main" val="6543358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User-Defined Types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5064"/>
            <a:ext cx="7619746" cy="2949257"/>
          </a:xfrm>
        </p:spPr>
        <p:txBody>
          <a:bodyPr/>
          <a:lstStyle/>
          <a:p>
            <a:pPr>
              <a:tabLst>
                <a:tab pos="1146175" algn="l"/>
                <a:tab pos="18907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create type </a:t>
            </a:r>
            <a:r>
              <a:rPr lang="en-US" altLang="en-US" dirty="0"/>
              <a:t>construct in SQL creates user-defined type</a:t>
            </a:r>
          </a:p>
          <a:p>
            <a:pPr>
              <a:buNone/>
              <a:tabLst>
                <a:tab pos="1146175" algn="l"/>
                <a:tab pos="1890713" algn="l"/>
              </a:tabLst>
            </a:pPr>
            <a:r>
              <a:rPr lang="en-US" altLang="en-US" sz="800" dirty="0"/>
              <a:t> </a:t>
            </a:r>
          </a:p>
          <a:p>
            <a:pPr lvl="1">
              <a:buNone/>
              <a:tabLst>
                <a:tab pos="1146175" algn="l"/>
                <a:tab pos="1890713" algn="l"/>
              </a:tabLst>
            </a:pPr>
            <a:r>
              <a:rPr lang="en-US" altLang="en-US" b="1" dirty="0"/>
              <a:t>		create type </a:t>
            </a:r>
            <a:r>
              <a:rPr lang="en-US" altLang="en-US" i="1" dirty="0"/>
              <a:t>Dollars</a:t>
            </a:r>
            <a:r>
              <a:rPr lang="en-US" altLang="en-US" b="1" dirty="0"/>
              <a:t> as numeric (12,2) final </a:t>
            </a:r>
            <a:br>
              <a:rPr lang="en-US" altLang="en-US" b="1" dirty="0"/>
            </a:br>
            <a:r>
              <a:rPr lang="en-US" altLang="en-US" sz="800" b="1" dirty="0"/>
              <a:t> </a:t>
            </a:r>
            <a:endParaRPr lang="en-US" altLang="en-US" sz="800" dirty="0"/>
          </a:p>
          <a:p>
            <a:pPr>
              <a:tabLst>
                <a:tab pos="1146175" algn="l"/>
                <a:tab pos="1890713" algn="l"/>
              </a:tabLst>
            </a:pPr>
            <a:r>
              <a:rPr lang="en-US" altLang="en-US" dirty="0"/>
              <a:t>Example:</a:t>
            </a:r>
          </a:p>
          <a:p>
            <a:pPr>
              <a:buNone/>
              <a:tabLst>
                <a:tab pos="1146175" algn="l"/>
                <a:tab pos="1890713" algn="l"/>
              </a:tabLst>
            </a:pPr>
            <a:r>
              <a:rPr lang="en-US" altLang="en-US" b="1" dirty="0"/>
              <a:t>               create table </a:t>
            </a:r>
            <a:r>
              <a:rPr lang="en-US" altLang="en-US" i="1" dirty="0"/>
              <a:t>department</a:t>
            </a:r>
            <a:br>
              <a:rPr lang="en-US" altLang="en-US" i="1" dirty="0"/>
            </a:br>
            <a:r>
              <a:rPr lang="en-US" altLang="en-US" i="1" dirty="0"/>
              <a:t>          </a:t>
            </a:r>
            <a:r>
              <a:rPr lang="en-US" altLang="en-US" dirty="0"/>
              <a:t>(</a:t>
            </a:r>
            <a:r>
              <a:rPr lang="en-US" altLang="en-US" i="1" dirty="0"/>
              <a:t>dept_name </a:t>
            </a:r>
            <a:r>
              <a:rPr lang="en-US" altLang="en-US" b="1" dirty="0" err="1"/>
              <a:t>varchar</a:t>
            </a:r>
            <a:r>
              <a:rPr lang="en-US" altLang="en-US" b="1" dirty="0"/>
              <a:t> 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</a:t>
            </a:r>
            <a:r>
              <a:rPr lang="en-US" altLang="en-US" i="1" dirty="0"/>
              <a:t>building </a:t>
            </a:r>
            <a:r>
              <a:rPr lang="en-US" altLang="en-US" b="1" dirty="0" err="1"/>
              <a:t>varchar</a:t>
            </a:r>
            <a:r>
              <a:rPr lang="en-US" altLang="en-US" b="1" dirty="0"/>
              <a:t> </a:t>
            </a:r>
            <a:r>
              <a:rPr lang="en-US" altLang="en-US" dirty="0"/>
              <a:t>(15),</a:t>
            </a:r>
            <a:br>
              <a:rPr lang="en-US" altLang="en-US" dirty="0"/>
            </a:br>
            <a:r>
              <a:rPr lang="en-US" altLang="en-US" dirty="0"/>
              <a:t>          </a:t>
            </a:r>
            <a:r>
              <a:rPr lang="en-US" altLang="en-US" i="1" dirty="0"/>
              <a:t>budget Dollars</a:t>
            </a:r>
            <a:r>
              <a:rPr lang="en-US" alt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8841231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818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7763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Domains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0833"/>
            <a:ext cx="7034531" cy="5039558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create domain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construct in SQL-92 creates user-defined domain types</a:t>
            </a:r>
          </a:p>
          <a:p>
            <a:pPr>
              <a:buFont typeface="Monotype Sorts" charset="2"/>
              <a:buNone/>
            </a:pPr>
            <a:r>
              <a:rPr lang="en-US" altLang="en-US" sz="800" dirty="0"/>
              <a:t> </a:t>
            </a:r>
          </a:p>
          <a:p>
            <a:pPr lvl="1">
              <a:buFont typeface="Monotype Sorts" charset="2"/>
              <a:buNone/>
            </a:pPr>
            <a:r>
              <a:rPr lang="en-US" altLang="en-US" b="1" dirty="0"/>
              <a:t>		create domain </a:t>
            </a:r>
            <a:r>
              <a:rPr lang="en-US" altLang="en-US" i="1" dirty="0" err="1"/>
              <a:t>person_name</a:t>
            </a:r>
            <a:r>
              <a:rPr lang="en-US" altLang="en-US" i="1" dirty="0"/>
              <a:t> </a:t>
            </a:r>
            <a:r>
              <a:rPr lang="en-US" altLang="en-US" b="1" dirty="0"/>
              <a:t>char</a:t>
            </a:r>
            <a:r>
              <a:rPr lang="en-US" altLang="en-US" dirty="0"/>
              <a:t>(20) </a:t>
            </a:r>
            <a:r>
              <a:rPr lang="en-US" altLang="en-US" b="1" dirty="0"/>
              <a:t>not null</a:t>
            </a:r>
          </a:p>
          <a:p>
            <a:pPr lvl="1">
              <a:buFont typeface="Monotype Sorts" charset="2"/>
              <a:buNone/>
            </a:pPr>
            <a:r>
              <a:rPr lang="en-US" altLang="en-US" sz="800" dirty="0"/>
              <a:t> </a:t>
            </a:r>
          </a:p>
          <a:p>
            <a:r>
              <a:rPr lang="en-US" altLang="en-US" dirty="0"/>
              <a:t>Types and domains are similar.  Domains can have constraints, such as </a:t>
            </a:r>
            <a:r>
              <a:rPr lang="en-US" altLang="en-US" b="1" dirty="0"/>
              <a:t>not null</a:t>
            </a:r>
            <a:r>
              <a:rPr lang="en-US" altLang="en-US" dirty="0"/>
              <a:t>, specified on them.</a:t>
            </a:r>
          </a:p>
          <a:p>
            <a:r>
              <a:rPr lang="en-US" altLang="en-US" dirty="0"/>
              <a:t>Example:</a:t>
            </a:r>
            <a:endParaRPr lang="en-US" altLang="en-US" b="1" dirty="0"/>
          </a:p>
          <a:p>
            <a:pPr>
              <a:buNone/>
            </a:pPr>
            <a:r>
              <a:rPr lang="en-US" altLang="en-US" b="1" dirty="0"/>
              <a:t>        create domain </a:t>
            </a:r>
            <a:r>
              <a:rPr lang="en-US" altLang="en-US" i="1" dirty="0" err="1"/>
              <a:t>degree_level</a:t>
            </a:r>
            <a:r>
              <a:rPr lang="en-US" altLang="en-US" i="1" dirty="0"/>
              <a:t> </a:t>
            </a:r>
            <a:r>
              <a:rPr lang="en-US" altLang="en-US" b="1" dirty="0"/>
              <a:t>varchar</a:t>
            </a:r>
            <a:r>
              <a:rPr lang="en-US" altLang="en-US" dirty="0"/>
              <a:t>(10)</a:t>
            </a:r>
            <a:br>
              <a:rPr lang="en-US" altLang="en-US" dirty="0"/>
            </a:br>
            <a:r>
              <a:rPr lang="en-US" altLang="en-US" dirty="0"/>
              <a:t>       </a:t>
            </a:r>
            <a:r>
              <a:rPr lang="en-US" altLang="en-US" b="1" dirty="0"/>
              <a:t>constraint </a:t>
            </a:r>
            <a:r>
              <a:rPr lang="en-US" altLang="en-US" i="1" dirty="0" err="1"/>
              <a:t>degree_level_test</a:t>
            </a:r>
            <a:br>
              <a:rPr lang="en-US" altLang="en-US" i="1" dirty="0"/>
            </a:br>
            <a:r>
              <a:rPr lang="en-US" altLang="en-US" i="1" dirty="0"/>
              <a:t>            </a:t>
            </a:r>
            <a:r>
              <a:rPr lang="en-US" altLang="en-US" b="1" dirty="0"/>
              <a:t>check </a:t>
            </a:r>
            <a:r>
              <a:rPr lang="en-US" altLang="en-US" dirty="0"/>
              <a:t>(</a:t>
            </a:r>
            <a:r>
              <a:rPr lang="en-US" altLang="en-US" b="1" dirty="0"/>
              <a:t>value in </a:t>
            </a:r>
            <a:r>
              <a:rPr lang="en-US" altLang="en-US" dirty="0"/>
              <a:t>('Bachelors', 'Masters', 'Doctorate'));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1341363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Index Creation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90"/>
            <a:ext cx="7638802" cy="4112195"/>
          </a:xfrm>
        </p:spPr>
        <p:txBody>
          <a:bodyPr/>
          <a:lstStyle/>
          <a:p>
            <a:r>
              <a:rPr lang="en-US" altLang="en-US" dirty="0"/>
              <a:t>Many queries reference only a small proportion of the records in a table. </a:t>
            </a:r>
          </a:p>
          <a:p>
            <a:r>
              <a:rPr lang="en-US" altLang="en-US" dirty="0"/>
              <a:t>It is inefficient for the system to read every record to find  a record with  particular value</a:t>
            </a:r>
          </a:p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index</a:t>
            </a:r>
            <a:r>
              <a:rPr lang="en-US" altLang="en-US" dirty="0"/>
              <a:t> on an attribute of a relation is a data structure that allows the database system to find those tuples in the relation that have a specified value for that attribute efficiently, without scanning through all the tuples of the relation.</a:t>
            </a:r>
          </a:p>
          <a:p>
            <a:r>
              <a:rPr lang="en-US" altLang="en-US" dirty="0"/>
              <a:t>We create an index with the </a:t>
            </a:r>
            <a:r>
              <a:rPr lang="en-US" altLang="en-US" b="1" dirty="0"/>
              <a:t>create index </a:t>
            </a:r>
            <a:r>
              <a:rPr lang="en-US" altLang="en-US" dirty="0"/>
              <a:t>command</a:t>
            </a:r>
          </a:p>
          <a:p>
            <a:pPr>
              <a:buNone/>
            </a:pPr>
            <a:r>
              <a:rPr lang="en-US" altLang="en-US" dirty="0"/>
              <a:t>         </a:t>
            </a:r>
            <a:r>
              <a:rPr lang="en-US" altLang="en-US" b="1" dirty="0"/>
              <a:t>create index </a:t>
            </a:r>
            <a:r>
              <a:rPr lang="en-US" altLang="en-US" dirty="0"/>
              <a:t>&lt;name&gt; </a:t>
            </a:r>
            <a:r>
              <a:rPr lang="en-US" altLang="en-US" b="1" dirty="0"/>
              <a:t>on </a:t>
            </a:r>
            <a:r>
              <a:rPr lang="en-US" altLang="en-US" dirty="0"/>
              <a:t>&lt;relation-name&gt; (attribute);</a:t>
            </a:r>
          </a:p>
        </p:txBody>
      </p:sp>
    </p:spTree>
    <p:extLst>
      <p:ext uri="{BB962C8B-B14F-4D97-AF65-F5344CB8AC3E}">
        <p14:creationId xmlns:p14="http://schemas.microsoft.com/office/powerpoint/2010/main" val="242839340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Index Creation Example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497826" cy="4563300"/>
          </a:xfrm>
        </p:spPr>
        <p:txBody>
          <a:bodyPr/>
          <a:lstStyle/>
          <a:p>
            <a:r>
              <a:rPr lang="en-US" altLang="en-US" b="1" dirty="0"/>
              <a:t>create table </a:t>
            </a:r>
            <a:r>
              <a:rPr lang="en-US" altLang="en-US" i="1" dirty="0"/>
              <a:t>student	</a:t>
            </a:r>
            <a:br>
              <a:rPr lang="en-US" altLang="en-US" i="1" dirty="0"/>
            </a:br>
            <a:r>
              <a:rPr lang="en-US" altLang="en-US" dirty="0"/>
              <a:t>(</a:t>
            </a:r>
            <a:r>
              <a:rPr lang="en-US" altLang="en-US" i="1" dirty="0"/>
              <a:t>ID </a:t>
            </a:r>
            <a:r>
              <a:rPr lang="en-US" altLang="en-US" b="1" dirty="0" err="1"/>
              <a:t>varchar</a:t>
            </a:r>
            <a:r>
              <a:rPr lang="en-US" altLang="en-US" b="1" dirty="0"/>
              <a:t> 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i="1" dirty="0"/>
              <a:t>name </a:t>
            </a:r>
            <a:r>
              <a:rPr lang="en-US" altLang="en-US" b="1" dirty="0" err="1"/>
              <a:t>varchar</a:t>
            </a:r>
            <a:r>
              <a:rPr lang="en-US" altLang="en-US" b="1" dirty="0"/>
              <a:t> </a:t>
            </a:r>
            <a:r>
              <a:rPr lang="en-US" altLang="en-US" dirty="0"/>
              <a:t>(20) </a:t>
            </a:r>
            <a:r>
              <a:rPr lang="en-US" altLang="en-US" b="1" dirty="0"/>
              <a:t>not null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i="1" dirty="0"/>
              <a:t>dept_name </a:t>
            </a:r>
            <a:r>
              <a:rPr lang="en-US" altLang="en-US" b="1" dirty="0" err="1"/>
              <a:t>varchar</a:t>
            </a:r>
            <a:r>
              <a:rPr lang="en-US" altLang="en-US" b="1" dirty="0"/>
              <a:t> 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i="1" dirty="0"/>
              <a:t>tot_cred </a:t>
            </a:r>
            <a:r>
              <a:rPr lang="en-US" altLang="en-US" b="1" dirty="0"/>
              <a:t>numeric </a:t>
            </a:r>
            <a:r>
              <a:rPr lang="en-US" altLang="en-US" dirty="0"/>
              <a:t>(3,0) </a:t>
            </a:r>
            <a:r>
              <a:rPr lang="en-US" altLang="en-US" b="1" dirty="0"/>
              <a:t>default </a:t>
            </a:r>
            <a:r>
              <a:rPr lang="en-US" altLang="en-US" dirty="0"/>
              <a:t>0,</a:t>
            </a:r>
            <a:br>
              <a:rPr lang="en-US" altLang="en-US" dirty="0"/>
            </a:br>
            <a:r>
              <a:rPr lang="en-US" altLang="en-US" b="1" dirty="0"/>
              <a:t>primary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))</a:t>
            </a:r>
          </a:p>
          <a:p>
            <a:r>
              <a:rPr lang="en-US" altLang="en-US" b="1" dirty="0"/>
              <a:t>create index </a:t>
            </a:r>
            <a:r>
              <a:rPr lang="en-US" altLang="en-US" i="1" dirty="0" err="1"/>
              <a:t>studentID_index</a:t>
            </a:r>
            <a:r>
              <a:rPr lang="en-US" altLang="en-US" i="1" dirty="0"/>
              <a:t> </a:t>
            </a:r>
            <a:r>
              <a:rPr lang="en-US" altLang="en-US" b="1" dirty="0"/>
              <a:t>on </a:t>
            </a:r>
            <a:r>
              <a:rPr lang="en-US" altLang="en-US" i="1" dirty="0"/>
              <a:t>student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The query:</a:t>
            </a:r>
          </a:p>
          <a:p>
            <a:pPr>
              <a:buNone/>
            </a:pPr>
            <a:r>
              <a:rPr lang="en-US" altLang="en-US" b="1" dirty="0"/>
              <a:t>            select * </a:t>
            </a:r>
            <a:br>
              <a:rPr lang="en-US" altLang="en-US" b="1" dirty="0"/>
            </a:br>
            <a:r>
              <a:rPr lang="en-US" altLang="en-US" b="1" dirty="0"/>
              <a:t>       from </a:t>
            </a:r>
            <a:r>
              <a:rPr lang="en-US" altLang="en-US" dirty="0"/>
              <a:t> </a:t>
            </a:r>
            <a:r>
              <a:rPr lang="en-US" altLang="en-US" i="1" dirty="0"/>
              <a:t>student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where </a:t>
            </a:r>
            <a:r>
              <a:rPr lang="en-US" altLang="en-US" i="1" dirty="0"/>
              <a:t> ID = </a:t>
            </a:r>
            <a:r>
              <a:rPr lang="en-US" altLang="en-US" dirty="0"/>
              <a:t>'12345'</a:t>
            </a:r>
          </a:p>
          <a:p>
            <a:pPr>
              <a:buNone/>
            </a:pPr>
            <a:r>
              <a:rPr lang="en-US" altLang="en-US" dirty="0"/>
              <a:t>     can be executed by using the index to find the required record,  without looking at all records of </a:t>
            </a:r>
            <a:r>
              <a:rPr lang="en-US" altLang="en-US" i="1" dirty="0"/>
              <a:t>student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30303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29879" y="2664652"/>
            <a:ext cx="5671930" cy="1430271"/>
          </a:xfrm>
        </p:spPr>
        <p:txBody>
          <a:bodyPr/>
          <a:lstStyle/>
          <a:p>
            <a:pPr>
              <a:buFont typeface="Monotype Sorts" charset="2"/>
              <a:buNone/>
              <a:defRPr/>
            </a:pPr>
            <a:r>
              <a:rPr lang="en-US" altLang="en-US" sz="3200" b="1" dirty="0">
                <a:solidFill>
                  <a:srgbClr val="002060"/>
                </a:solidFill>
                <a:latin typeface="+mj-lt"/>
              </a:rPr>
              <a:t>Functions and Procedures</a:t>
            </a:r>
          </a:p>
        </p:txBody>
      </p:sp>
      <p:sp>
        <p:nvSpPr>
          <p:cNvPr id="54275" name="Rectangle 4"/>
          <p:cNvSpPr>
            <a:spLocks noChangeArrowheads="1"/>
          </p:cNvSpPr>
          <p:nvPr/>
        </p:nvSpPr>
        <p:spPr bwMode="auto">
          <a:xfrm>
            <a:off x="2959100" y="-763588"/>
            <a:ext cx="184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058204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Functions and Procedures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5063"/>
            <a:ext cx="7692069" cy="4876800"/>
          </a:xfrm>
        </p:spPr>
        <p:txBody>
          <a:bodyPr/>
          <a:lstStyle/>
          <a:p>
            <a:r>
              <a:rPr lang="en-US" altLang="en-US" dirty="0"/>
              <a:t>Functions and procedures allow  “business logic”  to be stored in the database and executed from SQL statements.</a:t>
            </a:r>
          </a:p>
          <a:p>
            <a:r>
              <a:rPr lang="en-US" altLang="en-US" dirty="0"/>
              <a:t>These can be defined either by the procedural component of SQL or  by an external programming language such as Java, C, or C++.</a:t>
            </a:r>
          </a:p>
          <a:p>
            <a:r>
              <a:rPr lang="en-US" altLang="en-US" dirty="0"/>
              <a:t>The syntax we present here is defined by the SQL standard.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Most databases implement nonstandard versions of this syntax.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2891572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Declaring SQL Functions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3150"/>
            <a:ext cx="7775575" cy="4903788"/>
          </a:xfrm>
        </p:spPr>
        <p:txBody>
          <a:bodyPr/>
          <a:lstStyle/>
          <a:p>
            <a:pPr>
              <a:tabLst>
                <a:tab pos="803275" algn="l"/>
                <a:tab pos="1370013" algn="l"/>
                <a:tab pos="2112963" algn="l"/>
              </a:tabLst>
            </a:pPr>
            <a:r>
              <a:rPr lang="en-US" altLang="en-US" dirty="0"/>
              <a:t>Define a function that, given the name of a department, returns the count of the number of instructors in that department.</a:t>
            </a:r>
          </a:p>
          <a:p>
            <a:pPr>
              <a:buNone/>
              <a:tabLst>
                <a:tab pos="803275" algn="l"/>
                <a:tab pos="1370013" algn="l"/>
                <a:tab pos="2112963" algn="l"/>
              </a:tabLst>
            </a:pPr>
            <a:r>
              <a:rPr lang="en-US" altLang="en-US" sz="1600" b="1" dirty="0"/>
              <a:t>             </a:t>
            </a:r>
            <a:r>
              <a:rPr lang="en-US" altLang="en-US" b="1" dirty="0"/>
              <a:t>create function </a:t>
            </a:r>
            <a:r>
              <a:rPr lang="en-US" altLang="en-US" i="1" dirty="0" err="1"/>
              <a:t>dept_count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b="1" dirty="0"/>
              <a:t>varchar</a:t>
            </a:r>
            <a:r>
              <a:rPr lang="en-US" altLang="en-US" dirty="0"/>
              <a:t>(20))</a:t>
            </a:r>
            <a:br>
              <a:rPr lang="en-US" altLang="en-US" b="1" dirty="0"/>
            </a:br>
            <a:r>
              <a:rPr lang="en-US" altLang="en-US" sz="1600" b="1" dirty="0"/>
              <a:t>                </a:t>
            </a:r>
            <a:r>
              <a:rPr lang="en-US" altLang="en-US" b="1" dirty="0"/>
              <a:t>returns integer</a:t>
            </a:r>
            <a:br>
              <a:rPr lang="en-US" altLang="en-US" b="1" dirty="0"/>
            </a:br>
            <a:r>
              <a:rPr lang="en-US" altLang="en-US" b="1" dirty="0"/>
              <a:t>               begin</a:t>
            </a:r>
            <a:br>
              <a:rPr lang="en-US" altLang="en-US" b="1" dirty="0"/>
            </a:br>
            <a:r>
              <a:rPr lang="en-US" altLang="en-US" b="1" dirty="0"/>
              <a:t>               declare </a:t>
            </a:r>
            <a:r>
              <a:rPr lang="en-US" altLang="en-US" i="1" dirty="0" err="1"/>
              <a:t>d_count</a:t>
            </a:r>
            <a:r>
              <a:rPr lang="en-US" altLang="en-US" i="1" dirty="0"/>
              <a:t>  </a:t>
            </a:r>
            <a:r>
              <a:rPr lang="en-US" altLang="en-US" b="1" dirty="0"/>
              <a:t>integer;</a:t>
            </a:r>
            <a:br>
              <a:rPr lang="en-US" altLang="en-US" b="1" dirty="0"/>
            </a:br>
            <a:r>
              <a:rPr lang="en-US" altLang="en-US" b="1" dirty="0"/>
              <a:t>                      select count </a:t>
            </a:r>
            <a:r>
              <a:rPr lang="en-US" altLang="en-US" dirty="0"/>
              <a:t>(</a:t>
            </a:r>
            <a:r>
              <a:rPr lang="en-US" altLang="en-US" i="1" dirty="0"/>
              <a:t>* </a:t>
            </a:r>
            <a:r>
              <a:rPr lang="en-US" altLang="en-US" dirty="0"/>
              <a:t>) </a:t>
            </a:r>
            <a:r>
              <a:rPr lang="en-US" altLang="en-US" b="1" dirty="0"/>
              <a:t>into </a:t>
            </a:r>
            <a:r>
              <a:rPr lang="en-US" altLang="en-US" i="1" dirty="0" err="1"/>
              <a:t>d_count</a:t>
            </a:r>
            <a:br>
              <a:rPr lang="en-US" altLang="en-US" i="1" dirty="0"/>
            </a:br>
            <a:r>
              <a:rPr lang="en-US" altLang="en-US" i="1" dirty="0"/>
              <a:t>    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        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instructor.dept_name</a:t>
            </a:r>
            <a:r>
              <a:rPr lang="en-US" altLang="en-US" i="1" dirty="0"/>
              <a:t> = </a:t>
            </a:r>
            <a:r>
              <a:rPr lang="en-US" altLang="en-US" i="1" dirty="0" err="1"/>
              <a:t>dept_name</a:t>
            </a:r>
            <a:br>
              <a:rPr lang="en-US" altLang="en-US" i="1" dirty="0"/>
            </a:br>
            <a:r>
              <a:rPr lang="en-US" altLang="en-US" i="1" dirty="0"/>
              <a:t>               </a:t>
            </a:r>
            <a:r>
              <a:rPr lang="en-US" altLang="en-US" b="1" dirty="0"/>
              <a:t>return </a:t>
            </a:r>
            <a:r>
              <a:rPr lang="en-US" altLang="en-US" i="1" dirty="0" err="1"/>
              <a:t>d_count</a:t>
            </a:r>
            <a:r>
              <a:rPr lang="en-US" altLang="en-US" i="1" dirty="0"/>
              <a:t>;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end</a:t>
            </a:r>
          </a:p>
          <a:p>
            <a:pPr>
              <a:tabLst>
                <a:tab pos="803275" algn="l"/>
                <a:tab pos="1370013" algn="l"/>
                <a:tab pos="2112963" algn="l"/>
              </a:tabLst>
            </a:pPr>
            <a:r>
              <a:rPr lang="en-US" altLang="en-US" dirty="0"/>
              <a:t>The function </a:t>
            </a:r>
            <a:r>
              <a:rPr lang="en-US" altLang="en-US" i="1" dirty="0" err="1"/>
              <a:t>dept_</a:t>
            </a:r>
            <a:r>
              <a:rPr lang="en-US" altLang="en-US" dirty="0" err="1"/>
              <a:t>count</a:t>
            </a:r>
            <a:r>
              <a:rPr lang="en-US" altLang="en-US" dirty="0"/>
              <a:t> can be used to find the department names and budget of all departments with more that 12 instructors.</a:t>
            </a:r>
          </a:p>
          <a:p>
            <a:pPr>
              <a:buNone/>
              <a:tabLst>
                <a:tab pos="803275" algn="l"/>
                <a:tab pos="1370013" algn="l"/>
                <a:tab pos="211296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, budget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</a:t>
            </a:r>
            <a:r>
              <a:rPr lang="en-US" altLang="en-US" i="1" dirty="0"/>
              <a:t> department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 err="1"/>
              <a:t>dept_</a:t>
            </a:r>
            <a:r>
              <a:rPr lang="en-US" altLang="en-US" dirty="0" err="1"/>
              <a:t>count</a:t>
            </a:r>
            <a:r>
              <a:rPr lang="en-US" altLang="en-US" dirty="0"/>
              <a:t> (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dirty="0"/>
              <a:t>) &gt; 12</a:t>
            </a:r>
            <a:endParaRPr lang="en-US" altLang="en-US" i="1" dirty="0"/>
          </a:p>
        </p:txBody>
      </p:sp>
    </p:spTree>
    <p:extLst>
      <p:ext uri="{BB962C8B-B14F-4D97-AF65-F5344CB8AC3E}">
        <p14:creationId xmlns:p14="http://schemas.microsoft.com/office/powerpoint/2010/main" val="239200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REST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6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9363AF-FC09-C74B-A069-BCCC654E5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49" y="1735377"/>
            <a:ext cx="4772813" cy="309938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30F0AD2-98A0-AD45-A110-26885E709695}"/>
              </a:ext>
            </a:extLst>
          </p:cNvPr>
          <p:cNvSpPr/>
          <p:nvPr/>
        </p:nvSpPr>
        <p:spPr>
          <a:xfrm>
            <a:off x="136634" y="1050783"/>
            <a:ext cx="40877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Helvetica" pitchFamily="2" charset="0"/>
              </a:rPr>
              <a:t>Example:</a:t>
            </a:r>
          </a:p>
          <a:p>
            <a:r>
              <a:rPr lang="en-US" dirty="0">
                <a:solidFill>
                  <a:srgbClr val="111111"/>
                </a:solidFill>
                <a:latin typeface="Helvetica" pitchFamily="2" charset="0"/>
              </a:rPr>
              <a:t>HAL - Hypertext Application Language</a:t>
            </a:r>
            <a:endParaRPr lang="en-US" b="0" i="0" dirty="0">
              <a:solidFill>
                <a:srgbClr val="111111"/>
              </a:solidFill>
              <a:effectLst/>
              <a:latin typeface="Helvetica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3C7CC1E-B1EF-0343-97F0-7755CD442A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9762" y="864919"/>
            <a:ext cx="6821414" cy="510631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C57BD51-AF59-0245-9053-A172C3839A7F}"/>
              </a:ext>
            </a:extLst>
          </p:cNvPr>
          <p:cNvSpPr/>
          <p:nvPr/>
        </p:nvSpPr>
        <p:spPr>
          <a:xfrm>
            <a:off x="6759198" y="864919"/>
            <a:ext cx="28253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solidFill>
                  <a:srgbClr val="699306"/>
                </a:solidFill>
                <a:latin typeface="Helvetica Neue" panose="02000503000000020004" pitchFamily="2" charset="0"/>
                <a:hlinkClick r:id="rId6" tooltip="Permalink to Data modeling for APIs. Part 4: Linked Data and SPARQL"/>
              </a:rPr>
              <a:t>Example:</a:t>
            </a:r>
            <a:br>
              <a:rPr lang="en-US" u="sng" dirty="0">
                <a:solidFill>
                  <a:srgbClr val="699306"/>
                </a:solidFill>
                <a:latin typeface="Helvetica Neue" panose="02000503000000020004" pitchFamily="2" charset="0"/>
                <a:hlinkClick r:id="rId6" tooltip="Permalink to Data modeling for APIs. Part 4: Linked Data and SPARQL"/>
              </a:rPr>
            </a:br>
            <a:r>
              <a:rPr lang="en-US" u="sng" dirty="0">
                <a:solidFill>
                  <a:srgbClr val="699306"/>
                </a:solidFill>
                <a:latin typeface="Helvetica Neue" panose="02000503000000020004" pitchFamily="2" charset="0"/>
                <a:hlinkClick r:id="rId6" tooltip="Permalink to Data modeling for APIs. Part 4: Linked Data and SPARQL"/>
              </a:rPr>
              <a:t>Linked Data and SPARQL</a:t>
            </a:r>
            <a:endParaRPr lang="en-US" b="0" i="0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478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Table Functions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0301"/>
            <a:ext cx="8362950" cy="5508625"/>
          </a:xfrm>
        </p:spPr>
        <p:txBody>
          <a:bodyPr/>
          <a:lstStyle/>
          <a:p>
            <a:pPr>
              <a:defRPr/>
            </a:pPr>
            <a:r>
              <a:rPr lang="en-US" altLang="en-US" dirty="0"/>
              <a:t>The SQL standard supports functions that can return tables as results; such functions are called </a:t>
            </a:r>
            <a:r>
              <a:rPr lang="en-US" altLang="en-US" b="1" dirty="0">
                <a:solidFill>
                  <a:srgbClr val="002060"/>
                </a:solidFill>
              </a:rPr>
              <a:t>table functions</a:t>
            </a:r>
          </a:p>
          <a:p>
            <a:pPr>
              <a:defRPr/>
            </a:pPr>
            <a:r>
              <a:rPr lang="en-US" altLang="en-US" dirty="0"/>
              <a:t>Example: Return all instructors in a given department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</a:t>
            </a:r>
            <a:r>
              <a:rPr lang="en-US" altLang="en-US" b="1" dirty="0"/>
              <a:t>create</a:t>
            </a:r>
            <a:r>
              <a:rPr lang="en-US" altLang="en-US" dirty="0"/>
              <a:t> </a:t>
            </a:r>
            <a:r>
              <a:rPr lang="en-US" altLang="en-US" b="1" dirty="0"/>
              <a:t>function</a:t>
            </a:r>
            <a:r>
              <a:rPr lang="en-US" altLang="en-US" dirty="0"/>
              <a:t> </a:t>
            </a:r>
            <a:r>
              <a:rPr lang="en-US" altLang="en-US" i="1" dirty="0" err="1"/>
              <a:t>instructor_of</a:t>
            </a:r>
            <a:r>
              <a:rPr lang="en-US" altLang="en-US" dirty="0"/>
              <a:t> (</a:t>
            </a:r>
            <a:r>
              <a:rPr lang="en-US" altLang="en-US" i="1" dirty="0"/>
              <a:t>dept_name</a:t>
            </a:r>
            <a:r>
              <a:rPr lang="en-US" altLang="en-US" dirty="0"/>
              <a:t> </a:t>
            </a:r>
            <a:r>
              <a:rPr lang="en-US" altLang="en-US" b="1" dirty="0"/>
              <a:t>char</a:t>
            </a:r>
            <a:r>
              <a:rPr lang="en-US" altLang="en-US" dirty="0"/>
              <a:t>(20))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	</a:t>
            </a:r>
            <a:r>
              <a:rPr lang="en-US" altLang="en-US" b="1" dirty="0"/>
              <a:t>returns</a:t>
            </a:r>
            <a:r>
              <a:rPr lang="en-US" altLang="en-US" dirty="0"/>
              <a:t> </a:t>
            </a:r>
            <a:r>
              <a:rPr lang="en-US" altLang="en-US" b="1" dirty="0"/>
              <a:t>table  </a:t>
            </a:r>
            <a:r>
              <a:rPr lang="en-US" altLang="en-US" dirty="0"/>
              <a:t>(</a:t>
            </a:r>
            <a:r>
              <a:rPr lang="en-US" altLang="en-US" b="1" dirty="0"/>
              <a:t> </a:t>
            </a:r>
            <a:r>
              <a:rPr lang="en-US" altLang="en-US" dirty="0"/>
              <a:t> 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                        </a:t>
            </a:r>
            <a:r>
              <a:rPr lang="en-US" altLang="en-US" i="1" dirty="0"/>
              <a:t>ID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	          </a:t>
            </a:r>
            <a:r>
              <a:rPr lang="en-US" altLang="en-US" i="1" dirty="0"/>
              <a:t>name</a:t>
            </a:r>
            <a:r>
              <a:rPr lang="en-US" altLang="en-US" dirty="0"/>
              <a:t>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</a:t>
            </a:r>
            <a:r>
              <a:rPr lang="en-US" altLang="en-US" i="1" dirty="0"/>
              <a:t>dept_name</a:t>
            </a:r>
            <a:r>
              <a:rPr lang="en-US" altLang="en-US" dirty="0"/>
              <a:t>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	          </a:t>
            </a:r>
            <a:r>
              <a:rPr lang="en-US" altLang="en-US" i="1" dirty="0"/>
              <a:t>salary</a:t>
            </a:r>
            <a:r>
              <a:rPr lang="en-US" altLang="en-US" dirty="0"/>
              <a:t>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         </a:t>
            </a:r>
            <a:r>
              <a:rPr lang="en-US" altLang="en-US" b="1" dirty="0"/>
              <a:t>return</a:t>
            </a:r>
            <a:r>
              <a:rPr lang="en-US" altLang="en-US" dirty="0"/>
              <a:t> </a:t>
            </a:r>
            <a:r>
              <a:rPr lang="en-US" altLang="en-US" b="1" dirty="0"/>
              <a:t>table</a:t>
            </a:r>
            <a:br>
              <a:rPr lang="en-US" altLang="en-US" dirty="0"/>
            </a:br>
            <a:r>
              <a:rPr lang="en-US" altLang="en-US" dirty="0"/>
              <a:t>	         (</a:t>
            </a:r>
            <a:r>
              <a:rPr lang="en-US" altLang="en-US" b="1" dirty="0"/>
              <a:t>select</a:t>
            </a:r>
            <a:r>
              <a:rPr lang="en-US" altLang="en-US" dirty="0"/>
              <a:t> </a:t>
            </a:r>
            <a:r>
              <a:rPr lang="en-US" altLang="en-US" i="1" dirty="0"/>
              <a:t>ID, name, dept_name, salary</a:t>
            </a:r>
            <a:br>
              <a:rPr lang="en-US" altLang="en-US" dirty="0"/>
            </a:br>
            <a:r>
              <a:rPr lang="en-US" altLang="en-US" dirty="0"/>
              <a:t>	          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dirty="0"/>
              <a:t>	          </a:t>
            </a:r>
            <a:r>
              <a:rPr lang="en-US" altLang="en-US" b="1" dirty="0"/>
              <a:t>where</a:t>
            </a:r>
            <a:r>
              <a:rPr lang="en-US" altLang="en-US" i="1" dirty="0"/>
              <a:t> </a:t>
            </a:r>
            <a:r>
              <a:rPr lang="en-US" altLang="en-US" i="1" dirty="0" err="1"/>
              <a:t>instructor.dept_name</a:t>
            </a:r>
            <a:r>
              <a:rPr lang="en-US" altLang="en-US" i="1" dirty="0"/>
              <a:t> = </a:t>
            </a:r>
            <a:r>
              <a:rPr lang="en-US" altLang="en-US" i="1" dirty="0" err="1"/>
              <a:t>instructor_of.dept_name</a:t>
            </a:r>
            <a:r>
              <a:rPr lang="en-US" altLang="en-US" dirty="0"/>
              <a:t>)</a:t>
            </a:r>
          </a:p>
          <a:p>
            <a:pPr>
              <a:defRPr/>
            </a:pPr>
            <a:r>
              <a:rPr lang="en-US" altLang="en-US" dirty="0"/>
              <a:t>Usage</a:t>
            </a:r>
          </a:p>
          <a:p>
            <a:pPr>
              <a:buFont typeface="Monotype Sorts" charset="2"/>
              <a:buNone/>
              <a:defRPr/>
            </a:pPr>
            <a:r>
              <a:rPr lang="en-US" altLang="en-US" dirty="0"/>
              <a:t>		</a:t>
            </a:r>
            <a:r>
              <a:rPr lang="en-US" altLang="en-US" b="1" dirty="0"/>
              <a:t>select *</a:t>
            </a:r>
            <a:br>
              <a:rPr lang="en-US" altLang="en-US" b="1" dirty="0"/>
            </a:br>
            <a:r>
              <a:rPr lang="en-US" altLang="en-US" b="1" dirty="0"/>
              <a:t>	from table </a:t>
            </a:r>
            <a:r>
              <a:rPr lang="en-US" altLang="en-US" dirty="0"/>
              <a:t>(</a:t>
            </a:r>
            <a:r>
              <a:rPr lang="en-US" altLang="en-US" i="1" dirty="0" err="1"/>
              <a:t>instructor_of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ja-JP" dirty="0"/>
              <a:t>'Music'))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7189153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SQL Procedures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2" y="1093791"/>
            <a:ext cx="7780845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</a:t>
            </a:r>
            <a:r>
              <a:rPr lang="en-US" altLang="en-US" i="1" dirty="0" err="1"/>
              <a:t>dept_count</a:t>
            </a:r>
            <a:r>
              <a:rPr lang="en-US" altLang="en-US" i="1" dirty="0"/>
              <a:t> </a:t>
            </a:r>
            <a:r>
              <a:rPr lang="en-US" altLang="en-US" dirty="0"/>
              <a:t>function could instead be written as procedure: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create procedure </a:t>
            </a:r>
            <a:r>
              <a:rPr lang="en-US" altLang="en-US" i="1" dirty="0" err="1"/>
              <a:t>dept_count_proc</a:t>
            </a:r>
            <a:r>
              <a:rPr lang="en-US" altLang="en-US" i="1" dirty="0"/>
              <a:t> </a:t>
            </a:r>
            <a:r>
              <a:rPr lang="en-US" altLang="en-US" dirty="0"/>
              <a:t>(</a:t>
            </a:r>
            <a:r>
              <a:rPr lang="en-US" altLang="en-US" b="1" dirty="0"/>
              <a:t>in </a:t>
            </a:r>
            <a:r>
              <a:rPr lang="en-US" altLang="en-US" i="1" dirty="0"/>
              <a:t>dept_name </a:t>
            </a:r>
            <a:r>
              <a:rPr lang="en-US" altLang="en-US" b="1" dirty="0" err="1"/>
              <a:t>varchar</a:t>
            </a:r>
            <a:r>
              <a:rPr lang="en-US" altLang="en-US" dirty="0"/>
              <a:t>(20), </a:t>
            </a:r>
            <a:br>
              <a:rPr lang="en-US" altLang="en-US" dirty="0"/>
            </a:br>
            <a:r>
              <a:rPr lang="en-US" altLang="en-US" dirty="0"/>
              <a:t>                                                           </a:t>
            </a:r>
            <a:r>
              <a:rPr lang="en-US" altLang="en-US" b="1" dirty="0"/>
              <a:t>out </a:t>
            </a:r>
            <a:r>
              <a:rPr lang="en-US" altLang="en-US" i="1" dirty="0" err="1"/>
              <a:t>d_count</a:t>
            </a:r>
            <a:r>
              <a:rPr lang="en-US" altLang="en-US" i="1" dirty="0"/>
              <a:t> </a:t>
            </a:r>
            <a:r>
              <a:rPr lang="en-US" altLang="en-US" b="1" dirty="0"/>
              <a:t>integer)</a:t>
            </a:r>
            <a:br>
              <a:rPr lang="en-US" altLang="en-US" b="1" dirty="0"/>
            </a:br>
            <a:r>
              <a:rPr lang="en-US" altLang="en-US" b="1" dirty="0"/>
              <a:t>   begin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       select count</a:t>
            </a:r>
            <a:r>
              <a:rPr lang="en-US" altLang="en-US" dirty="0"/>
              <a:t>(</a:t>
            </a:r>
            <a:r>
              <a:rPr lang="en-US" altLang="en-US" i="1" dirty="0"/>
              <a:t>*</a:t>
            </a:r>
            <a:r>
              <a:rPr lang="en-US" altLang="en-US" dirty="0"/>
              <a:t>) </a:t>
            </a:r>
            <a:r>
              <a:rPr lang="en-US" altLang="en-US" b="1" dirty="0"/>
              <a:t>into </a:t>
            </a:r>
            <a:r>
              <a:rPr lang="en-US" altLang="en-US" i="1" dirty="0" err="1"/>
              <a:t>d_count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instructor.dept_name</a:t>
            </a:r>
            <a:r>
              <a:rPr lang="en-US" altLang="en-US" i="1" dirty="0"/>
              <a:t> = </a:t>
            </a:r>
            <a:r>
              <a:rPr lang="en-US" altLang="en-US" i="1" dirty="0" err="1"/>
              <a:t>dept_count_proc.dept_name</a:t>
            </a:r>
            <a:endParaRPr lang="en-US" altLang="en-US" i="1" dirty="0"/>
          </a:p>
          <a:p>
            <a:pPr>
              <a:buFont typeface="Monotype Sorts" charset="2"/>
              <a:buNone/>
            </a:pPr>
            <a:r>
              <a:rPr lang="en-US" altLang="en-US" i="1" dirty="0"/>
              <a:t>        </a:t>
            </a:r>
            <a:r>
              <a:rPr lang="en-US" altLang="en-US" b="1" dirty="0"/>
              <a:t>end</a:t>
            </a:r>
            <a:endParaRPr lang="en-US" altLang="en-US" dirty="0"/>
          </a:p>
          <a:p>
            <a:r>
              <a:rPr lang="en-US" altLang="en-US" dirty="0"/>
              <a:t>The keywords </a:t>
            </a:r>
            <a:r>
              <a:rPr lang="en-US" altLang="en-US" b="1" dirty="0"/>
              <a:t>in</a:t>
            </a:r>
            <a:r>
              <a:rPr lang="en-US" altLang="en-US" dirty="0"/>
              <a:t> and  </a:t>
            </a:r>
            <a:r>
              <a:rPr lang="en-US" altLang="en-US" b="1" dirty="0"/>
              <a:t>out  </a:t>
            </a:r>
            <a:r>
              <a:rPr lang="en-US" altLang="en-US" dirty="0"/>
              <a:t>are parameters that are expected to have values assigned to them and parameters whose values are set in the procedure in order to return results.</a:t>
            </a:r>
          </a:p>
          <a:p>
            <a:r>
              <a:rPr lang="en-US" altLang="en-US" dirty="0"/>
              <a:t>Procedures can be invoked either from an SQL procedure or from embedded SQL, using the </a:t>
            </a:r>
            <a:r>
              <a:rPr lang="en-US" altLang="en-US" b="1" dirty="0"/>
              <a:t>call</a:t>
            </a:r>
            <a:r>
              <a:rPr lang="en-US" altLang="en-US" dirty="0"/>
              <a:t> statement.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declare </a:t>
            </a:r>
            <a:r>
              <a:rPr lang="en-US" altLang="en-US" i="1" dirty="0" err="1"/>
              <a:t>d_count</a:t>
            </a:r>
            <a:r>
              <a:rPr lang="en-US" altLang="en-US" i="1" dirty="0"/>
              <a:t> </a:t>
            </a:r>
            <a:r>
              <a:rPr lang="en-US" altLang="en-US" b="1" dirty="0"/>
              <a:t>integer</a:t>
            </a:r>
            <a:r>
              <a:rPr lang="en-US" altLang="en-US" dirty="0"/>
              <a:t>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call </a:t>
            </a:r>
            <a:r>
              <a:rPr lang="en-US" altLang="en-US" i="1" dirty="0" err="1"/>
              <a:t>dept_count_proc</a:t>
            </a:r>
            <a:r>
              <a:rPr lang="en-US" altLang="en-US" dirty="0"/>
              <a:t>( </a:t>
            </a:r>
            <a:r>
              <a:rPr lang="en-US" altLang="ja-JP" dirty="0"/>
              <a:t>'Physics', </a:t>
            </a:r>
            <a:r>
              <a:rPr lang="en-US" altLang="ja-JP" i="1" dirty="0" err="1"/>
              <a:t>d_count</a:t>
            </a:r>
            <a:r>
              <a:rPr lang="en-US" altLang="ja-JP" dirty="0"/>
              <a:t>);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	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42437766"/>
      </p:ext>
    </p:extLst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SQL Procedures (Cont.)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638802" cy="1844719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Procedures and functions can be invoked also from dynamic SQL</a:t>
            </a:r>
          </a:p>
          <a:p>
            <a:r>
              <a:rPr lang="en-US" altLang="en-US" dirty="0"/>
              <a:t>SQL allows more than one procedure of the so long as the number of arguments of the procedures with the same name is different.</a:t>
            </a:r>
          </a:p>
          <a:p>
            <a:r>
              <a:rPr lang="en-US" altLang="en-US" dirty="0"/>
              <a:t>The name, along with the number of arguments, is used to identify the procedure. 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5904609"/>
      </p:ext>
    </p:extLst>
  </p:cSld>
  <p:clrMapOvr>
    <a:masterClrMapping/>
  </p:clrMapOvr>
  <p:transition spd="slow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Language Constructs for Procedures &amp; Functions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0"/>
            <a:ext cx="7727580" cy="5074998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altLang="en-US" dirty="0"/>
              <a:t>SQL supports constructs that gives it almost all the power of a general-purpose programming language.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Warning: most database systems implement their own variant of the standard syntax below.</a:t>
            </a:r>
          </a:p>
          <a:p>
            <a:pPr>
              <a:defRPr/>
            </a:pPr>
            <a:r>
              <a:rPr lang="en-US" altLang="en-US" dirty="0"/>
              <a:t>Compound statement: </a:t>
            </a:r>
            <a:r>
              <a:rPr lang="en-US" altLang="en-US" b="1" dirty="0"/>
              <a:t>begin</a:t>
            </a:r>
            <a:r>
              <a:rPr lang="en-US" altLang="en-US" dirty="0"/>
              <a:t> … </a:t>
            </a:r>
            <a:r>
              <a:rPr lang="en-US" altLang="en-US" b="1" dirty="0"/>
              <a:t>end,</a:t>
            </a:r>
            <a:r>
              <a:rPr lang="en-US" altLang="en-US" dirty="0"/>
              <a:t> 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May contain multiple SQL statements between </a:t>
            </a:r>
            <a:r>
              <a:rPr lang="en-US" altLang="en-US" b="1" dirty="0">
                <a:ea typeface="ＭＳ Ｐゴシック" pitchFamily="34" charset="-128"/>
              </a:rPr>
              <a:t>begin</a:t>
            </a:r>
            <a:r>
              <a:rPr lang="en-US" altLang="en-US" dirty="0">
                <a:ea typeface="ＭＳ Ｐゴシック" pitchFamily="34" charset="-128"/>
              </a:rPr>
              <a:t> and </a:t>
            </a:r>
            <a:r>
              <a:rPr lang="en-US" altLang="en-US" b="1" dirty="0">
                <a:ea typeface="ＭＳ Ｐゴシック" pitchFamily="34" charset="-128"/>
              </a:rPr>
              <a:t>end</a:t>
            </a:r>
            <a:r>
              <a:rPr lang="en-US" altLang="en-US" dirty="0">
                <a:ea typeface="ＭＳ Ｐゴシック" pitchFamily="34" charset="-128"/>
              </a:rPr>
              <a:t>.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Local variables can be declared within a compound statements</a:t>
            </a:r>
          </a:p>
          <a:p>
            <a:pPr>
              <a:defRPr/>
            </a:pPr>
            <a:r>
              <a:rPr lang="en-US" altLang="en-US" dirty="0"/>
              <a:t>While and repeat statements: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  </a:t>
            </a:r>
            <a:r>
              <a:rPr lang="en-US" altLang="en-US" b="1" dirty="0">
                <a:ea typeface="ＭＳ Ｐゴシック" pitchFamily="34" charset="-128"/>
              </a:rPr>
              <a:t>while</a:t>
            </a:r>
            <a:r>
              <a:rPr lang="en-US" altLang="en-US" dirty="0">
                <a:ea typeface="ＭＳ Ｐゴシック" pitchFamily="34" charset="-128"/>
              </a:rPr>
              <a:t> </a:t>
            </a:r>
            <a:r>
              <a:rPr lang="en-US" altLang="en-US" dirty="0" err="1">
                <a:ea typeface="ＭＳ Ｐゴシック" pitchFamily="34" charset="-128"/>
              </a:rPr>
              <a:t>boolean</a:t>
            </a:r>
            <a:r>
              <a:rPr lang="en-US" altLang="en-US" dirty="0">
                <a:ea typeface="ＭＳ Ｐゴシック" pitchFamily="34" charset="-128"/>
              </a:rPr>
              <a:t> expression  </a:t>
            </a:r>
            <a:r>
              <a:rPr lang="en-US" altLang="en-US" b="1" dirty="0">
                <a:ea typeface="ＭＳ Ｐゴシック" pitchFamily="34" charset="-128"/>
              </a:rPr>
              <a:t>do</a:t>
            </a:r>
          </a:p>
          <a:p>
            <a:pPr lvl="2">
              <a:lnSpc>
                <a:spcPct val="70000"/>
              </a:lnSpc>
              <a:buFont typeface="Webdings" panose="05030102010509060703" pitchFamily="18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           sequence of statements ;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		</a:t>
            </a:r>
            <a:r>
              <a:rPr lang="en-US" altLang="en-US" b="1" dirty="0">
                <a:ea typeface="ＭＳ Ｐゴシック" pitchFamily="34" charset="-128"/>
              </a:rPr>
              <a:t>end while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sz="800" dirty="0">
                <a:ea typeface="ＭＳ Ｐゴシック" pitchFamily="34" charset="-128"/>
              </a:rPr>
              <a:t> </a:t>
            </a:r>
          </a:p>
          <a:p>
            <a:pPr lvl="1">
              <a:defRPr/>
            </a:pPr>
            <a:r>
              <a:rPr lang="en-US" altLang="en-US" dirty="0">
                <a:ea typeface="ＭＳ Ｐゴシック" pitchFamily="34" charset="-128"/>
              </a:rPr>
              <a:t> </a:t>
            </a:r>
            <a:r>
              <a:rPr lang="en-US" altLang="en-US" b="1" dirty="0">
                <a:ea typeface="ＭＳ Ｐゴシック" pitchFamily="34" charset="-128"/>
              </a:rPr>
              <a:t>repeat</a:t>
            </a:r>
          </a:p>
          <a:p>
            <a:pPr lvl="2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         sequence of statements ;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		until </a:t>
            </a:r>
            <a:r>
              <a:rPr lang="en-US" altLang="en-US" dirty="0" err="1">
                <a:ea typeface="ＭＳ Ｐゴシック" pitchFamily="34" charset="-128"/>
              </a:rPr>
              <a:t>boolean</a:t>
            </a:r>
            <a:r>
              <a:rPr lang="en-US" altLang="en-US" dirty="0">
                <a:ea typeface="ＭＳ Ｐゴシック" pitchFamily="34" charset="-128"/>
              </a:rPr>
              <a:t> expression </a:t>
            </a:r>
          </a:p>
          <a:p>
            <a:pPr lvl="1">
              <a:lnSpc>
                <a:spcPct val="70000"/>
              </a:lnSpc>
              <a:buFont typeface="Monotype Sorts" charset="2"/>
              <a:buNone/>
              <a:defRPr/>
            </a:pPr>
            <a:r>
              <a:rPr lang="en-US" altLang="en-US" dirty="0">
                <a:ea typeface="ＭＳ Ｐゴシック" pitchFamily="34" charset="-128"/>
              </a:rPr>
              <a:t>		</a:t>
            </a:r>
            <a:r>
              <a:rPr lang="en-US" altLang="en-US" b="1" dirty="0">
                <a:ea typeface="ＭＳ Ｐゴシック" pitchFamily="34" charset="-128"/>
              </a:rPr>
              <a:t>end repeat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84585421"/>
      </p:ext>
    </p:extLst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Language Constructs (Cont.)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5064"/>
            <a:ext cx="7734300" cy="4903787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b="1" dirty="0">
                <a:latin typeface="Tahoma" panose="020B0604030504040204" pitchFamily="34" charset="0"/>
              </a:rPr>
              <a:t>For</a:t>
            </a:r>
            <a:r>
              <a:rPr lang="en-US" altLang="en-US" dirty="0">
                <a:latin typeface="Tahoma" panose="020B0604030504040204" pitchFamily="34" charset="0"/>
              </a:rPr>
              <a:t> loop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latin typeface="Tahoma" panose="020B0604030504040204" pitchFamily="34" charset="0"/>
                <a:ea typeface="ＭＳ Ｐゴシック" panose="020B0600070205080204" pitchFamily="34" charset="-128"/>
              </a:rPr>
              <a:t>Permits iteration over all results of a query</a:t>
            </a:r>
          </a:p>
          <a:p>
            <a:r>
              <a:rPr lang="en-US" altLang="en-US" dirty="0">
                <a:latin typeface="Tahoma" panose="020B0604030504040204" pitchFamily="34" charset="0"/>
              </a:rPr>
              <a:t>Example:   Find the budget of all departments</a:t>
            </a:r>
            <a:br>
              <a:rPr lang="en-US" altLang="en-US" dirty="0">
                <a:latin typeface="Tahoma" panose="020B0604030504040204" pitchFamily="34" charset="0"/>
              </a:rPr>
            </a:br>
            <a:br>
              <a:rPr lang="en-US" altLang="en-US" dirty="0">
                <a:latin typeface="Tahoma" panose="020B0604030504040204" pitchFamily="34" charset="0"/>
              </a:rPr>
            </a:br>
            <a:r>
              <a:rPr lang="en-US" altLang="en-US" dirty="0">
                <a:latin typeface="Tahoma" panose="020B0604030504040204" pitchFamily="34" charset="0"/>
              </a:rPr>
              <a:t>  </a:t>
            </a:r>
            <a:r>
              <a:rPr lang="en-US" altLang="en-US" b="1" dirty="0"/>
              <a:t>declare </a:t>
            </a:r>
            <a:r>
              <a:rPr lang="en-US" altLang="en-US" i="1" dirty="0"/>
              <a:t>n  </a:t>
            </a:r>
            <a:r>
              <a:rPr lang="en-US" altLang="en-US" b="1" dirty="0"/>
              <a:t>integer default </a:t>
            </a:r>
            <a:r>
              <a:rPr lang="en-US" altLang="en-US" dirty="0"/>
              <a:t>0;</a:t>
            </a:r>
            <a:br>
              <a:rPr lang="en-US" altLang="en-US" dirty="0"/>
            </a:br>
            <a:r>
              <a:rPr lang="en-US" altLang="en-US" dirty="0"/>
              <a:t>  </a:t>
            </a:r>
            <a:r>
              <a:rPr lang="en-US" altLang="en-US" b="1" dirty="0"/>
              <a:t>for </a:t>
            </a:r>
            <a:r>
              <a:rPr lang="en-US" altLang="en-US" i="1" dirty="0"/>
              <a:t>r  </a:t>
            </a:r>
            <a:r>
              <a:rPr lang="en-US" altLang="en-US" b="1" dirty="0"/>
              <a:t>as</a:t>
            </a:r>
            <a:br>
              <a:rPr lang="en-US" altLang="en-US" b="1" dirty="0"/>
            </a:br>
            <a:r>
              <a:rPr lang="en-US" altLang="en-US" b="1" dirty="0"/>
              <a:t>         select </a:t>
            </a:r>
            <a:r>
              <a:rPr lang="en-US" altLang="en-US" i="1" dirty="0"/>
              <a:t>budget </a:t>
            </a:r>
            <a:r>
              <a:rPr lang="en-US" altLang="en-US" b="1" dirty="0"/>
              <a:t>from </a:t>
            </a:r>
            <a:r>
              <a:rPr lang="en-US" altLang="en-US" i="1" dirty="0"/>
              <a:t>department                                                     	</a:t>
            </a:r>
            <a:r>
              <a:rPr lang="en-US" altLang="en-US" b="1" dirty="0"/>
              <a:t>where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= 'Music' </a:t>
            </a:r>
            <a:br>
              <a:rPr lang="en-US" altLang="en-US" dirty="0"/>
            </a:br>
            <a:r>
              <a:rPr lang="en-US" altLang="en-US" dirty="0"/>
              <a:t>   </a:t>
            </a:r>
            <a:r>
              <a:rPr lang="en-US" altLang="en-US" b="1" dirty="0"/>
              <a:t>do</a:t>
            </a:r>
            <a:br>
              <a:rPr lang="en-US" altLang="en-US" b="1" dirty="0"/>
            </a:br>
            <a:r>
              <a:rPr lang="en-US" altLang="en-US" b="1" dirty="0"/>
              <a:t>	       set </a:t>
            </a:r>
            <a:r>
              <a:rPr lang="en-US" altLang="en-US" i="1" dirty="0"/>
              <a:t>n </a:t>
            </a:r>
            <a:r>
              <a:rPr lang="en-US" altLang="en-US" dirty="0"/>
              <a:t>= </a:t>
            </a:r>
            <a:r>
              <a:rPr lang="en-US" altLang="en-US" i="1" dirty="0"/>
              <a:t>n </a:t>
            </a:r>
            <a:r>
              <a:rPr lang="en-US" altLang="en-US" dirty="0"/>
              <a:t>+ </a:t>
            </a:r>
            <a:r>
              <a:rPr lang="en-US" altLang="en-US" dirty="0" err="1"/>
              <a:t>r.</a:t>
            </a:r>
            <a:r>
              <a:rPr lang="en-US" altLang="en-US" i="1" dirty="0" err="1"/>
              <a:t>budget</a:t>
            </a:r>
            <a:br>
              <a:rPr lang="en-US" altLang="en-US" i="1" dirty="0"/>
            </a:br>
            <a:r>
              <a:rPr lang="en-US" altLang="en-US" i="1" dirty="0"/>
              <a:t>   </a:t>
            </a:r>
            <a:r>
              <a:rPr lang="en-US" altLang="en-US" b="1" dirty="0"/>
              <a:t>end for</a:t>
            </a: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0658812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Language Constructs – if-then-else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8119618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Conditional statements  (</a:t>
            </a:r>
            <a:r>
              <a:rPr lang="en-US" altLang="en-US" b="1" dirty="0"/>
              <a:t>if-then-else</a:t>
            </a:r>
            <a:r>
              <a:rPr lang="en-US" altLang="en-US" dirty="0"/>
              <a:t>)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              </a:t>
            </a:r>
            <a:r>
              <a:rPr lang="en-US" altLang="en-US" b="1" dirty="0"/>
              <a:t>if</a:t>
            </a:r>
            <a:r>
              <a:rPr lang="en-US" altLang="en-US" dirty="0"/>
              <a:t> </a:t>
            </a:r>
            <a:r>
              <a:rPr lang="en-US" altLang="en-US" i="1" dirty="0" err="1"/>
              <a:t>boolean</a:t>
            </a:r>
            <a:r>
              <a:rPr lang="en-US" altLang="en-US" i="1" dirty="0"/>
              <a:t>  expression </a:t>
            </a:r>
            <a:br>
              <a:rPr lang="en-US" altLang="en-US" b="1" dirty="0"/>
            </a:br>
            <a:r>
              <a:rPr lang="en-US" altLang="en-US" b="1" dirty="0"/>
              <a:t>	    then </a:t>
            </a:r>
            <a:r>
              <a:rPr lang="en-US" altLang="en-US" i="1" dirty="0"/>
              <a:t>statement or compound statement 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 err="1"/>
              <a:t>elseif</a:t>
            </a:r>
            <a:r>
              <a:rPr lang="en-US" altLang="en-US" b="1" dirty="0"/>
              <a:t> </a:t>
            </a:r>
            <a:r>
              <a:rPr lang="en-US" altLang="en-US" i="1" dirty="0" err="1"/>
              <a:t>boolean</a:t>
            </a:r>
            <a:r>
              <a:rPr lang="en-US" altLang="en-US" i="1" dirty="0"/>
              <a:t>  expression </a:t>
            </a:r>
            <a:br>
              <a:rPr lang="en-US" altLang="en-US" b="1" dirty="0"/>
            </a:br>
            <a:r>
              <a:rPr lang="en-US" altLang="en-US" b="1" dirty="0"/>
              <a:t>	</a:t>
            </a:r>
            <a:r>
              <a:rPr lang="en-US" altLang="en-US" dirty="0"/>
              <a:t>    </a:t>
            </a:r>
            <a:r>
              <a:rPr lang="en-US" altLang="en-US" b="1" dirty="0"/>
              <a:t>then </a:t>
            </a:r>
            <a:r>
              <a:rPr lang="en-US" altLang="en-US" i="1" dirty="0"/>
              <a:t>statement or compound statement </a:t>
            </a:r>
            <a:br>
              <a:rPr lang="en-US" altLang="en-US" dirty="0"/>
            </a:br>
            <a:r>
              <a:rPr lang="en-US" altLang="en-US" dirty="0"/>
              <a:t>         </a:t>
            </a:r>
            <a:r>
              <a:rPr lang="en-US" altLang="en-US" b="1" dirty="0"/>
              <a:t>else</a:t>
            </a:r>
            <a:r>
              <a:rPr lang="en-US" altLang="en-US" dirty="0"/>
              <a:t> </a:t>
            </a:r>
            <a:r>
              <a:rPr lang="en-US" altLang="en-US" i="1" dirty="0"/>
              <a:t>statement or compound statement 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end</a:t>
            </a:r>
            <a:r>
              <a:rPr lang="en-US" altLang="en-US" dirty="0"/>
              <a:t> </a:t>
            </a:r>
            <a:r>
              <a:rPr lang="en-US" altLang="en-US" b="1" dirty="0"/>
              <a:t>if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05835961"/>
      </p:ext>
    </p:extLst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Example procedure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603292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Registers student after ensuring classroom capacity is not exceeded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Returns 0 on success and -1 if capacity is exceeded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See book (page 202) for details</a:t>
            </a:r>
          </a:p>
          <a:p>
            <a:r>
              <a:rPr lang="en-US" altLang="en-US" dirty="0"/>
              <a:t>Signaling of exception conditions, and declaring handlers for exceptions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declare </a:t>
            </a:r>
            <a:r>
              <a:rPr lang="en-US" altLang="en-US" i="1" dirty="0" err="1"/>
              <a:t>out_of_classroom_seats</a:t>
            </a:r>
            <a:r>
              <a:rPr lang="en-US" altLang="en-US" i="1" dirty="0"/>
              <a:t>  </a:t>
            </a:r>
            <a:r>
              <a:rPr lang="en-US" altLang="en-US" b="1" dirty="0"/>
              <a:t>condition</a:t>
            </a:r>
            <a:br>
              <a:rPr lang="en-US" altLang="en-US" b="1" dirty="0"/>
            </a:br>
            <a:r>
              <a:rPr lang="en-US" altLang="en-US" b="1" dirty="0"/>
              <a:t>	declare exit handler for </a:t>
            </a:r>
            <a:r>
              <a:rPr lang="en-US" altLang="en-US" i="1" dirty="0" err="1"/>
              <a:t>out_of_classroom_seats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begin</a:t>
            </a:r>
            <a:br>
              <a:rPr lang="en-US" altLang="en-US" b="1" dirty="0"/>
            </a:br>
            <a:r>
              <a:rPr lang="en-US" altLang="en-US" b="1" dirty="0"/>
              <a:t>	</a:t>
            </a:r>
            <a:r>
              <a:rPr lang="en-US" altLang="en-US" dirty="0"/>
              <a:t>…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end</a:t>
            </a:r>
          </a:p>
          <a:p>
            <a:r>
              <a:rPr lang="en-US" altLang="en-US" dirty="0"/>
              <a:t>The statements between the </a:t>
            </a:r>
            <a:r>
              <a:rPr lang="en-US" altLang="en-US" b="1" dirty="0"/>
              <a:t>begin</a:t>
            </a:r>
            <a:r>
              <a:rPr lang="en-US" altLang="en-US" dirty="0"/>
              <a:t> and the </a:t>
            </a:r>
            <a:r>
              <a:rPr lang="en-US" altLang="en-US" b="1" dirty="0"/>
              <a:t>end</a:t>
            </a:r>
            <a:r>
              <a:rPr lang="en-US" altLang="en-US" dirty="0"/>
              <a:t> can raise an exception by executing  “</a:t>
            </a:r>
            <a:r>
              <a:rPr lang="en-US" altLang="en-US" b="1" dirty="0"/>
              <a:t>signal</a:t>
            </a:r>
            <a:r>
              <a:rPr lang="en-US" altLang="en-US" dirty="0"/>
              <a:t> </a:t>
            </a:r>
            <a:r>
              <a:rPr lang="en-US" altLang="en-US" i="1" dirty="0" err="1"/>
              <a:t>out_of_classroom_seats</a:t>
            </a:r>
            <a:r>
              <a:rPr lang="en-US" altLang="en-US" i="1" dirty="0"/>
              <a:t>”</a:t>
            </a:r>
            <a:endParaRPr lang="en-US" altLang="en-US" dirty="0"/>
          </a:p>
          <a:p>
            <a:r>
              <a:rPr lang="en-US" altLang="en-US" dirty="0"/>
              <a:t>The handler says that if the condition arises he action to be taken is to exit the enclosing  the </a:t>
            </a:r>
            <a:r>
              <a:rPr lang="en-US" altLang="en-US" b="1" dirty="0"/>
              <a:t>begin</a:t>
            </a:r>
            <a:r>
              <a:rPr lang="en-US" altLang="en-US" dirty="0"/>
              <a:t>  </a:t>
            </a:r>
            <a:r>
              <a:rPr lang="en-US" altLang="en-US" b="1" dirty="0"/>
              <a:t>end</a:t>
            </a:r>
            <a:r>
              <a:rPr lang="en-US" altLang="en-US" dirty="0"/>
              <a:t> statement. 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34384768"/>
      </p:ext>
    </p:extLst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External Language Routines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722313"/>
            <a:ext cx="7692069" cy="5251450"/>
          </a:xfrm>
        </p:spPr>
        <p:txBody>
          <a:bodyPr/>
          <a:lstStyle/>
          <a:p>
            <a:endParaRPr kumimoji="0" lang="en-US" altLang="en-US" dirty="0"/>
          </a:p>
          <a:p>
            <a:r>
              <a:rPr kumimoji="0" lang="en-US" altLang="en-US" dirty="0"/>
              <a:t>SQL allows us to define functions in a programming language such as Java, C#, C or C++.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Can be more efficient than functions defined in SQL, and computations that cannot be carried out in SQL\can be executed by these functions.</a:t>
            </a:r>
          </a:p>
          <a:p>
            <a:r>
              <a:rPr lang="en-US" altLang="en-US" dirty="0"/>
              <a:t>Declaring external language procedures and functions</a:t>
            </a:r>
            <a:br>
              <a:rPr lang="en-US" altLang="en-US" dirty="0"/>
            </a:br>
            <a:endParaRPr lang="en-US" altLang="en-US" dirty="0"/>
          </a:p>
          <a:p>
            <a:pPr>
              <a:buFont typeface="Monotype Sorts" charset="2"/>
              <a:buNone/>
            </a:pPr>
            <a:r>
              <a:rPr lang="en-US" altLang="en-US" dirty="0"/>
              <a:t>	     </a:t>
            </a:r>
            <a:r>
              <a:rPr lang="en-US" altLang="en-US" b="1" dirty="0"/>
              <a:t>create procedure </a:t>
            </a:r>
            <a:r>
              <a:rPr lang="en-US" altLang="en-US" dirty="0" err="1"/>
              <a:t>dept_count_proc</a:t>
            </a:r>
            <a:r>
              <a:rPr lang="en-US" altLang="en-US" dirty="0"/>
              <a:t>(</a:t>
            </a:r>
            <a:r>
              <a:rPr lang="en-US" altLang="en-US" b="1" dirty="0"/>
              <a:t>in</a:t>
            </a:r>
            <a:r>
              <a:rPr lang="en-US" altLang="en-US" dirty="0"/>
              <a:t>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                             </a:t>
            </a:r>
            <a:r>
              <a:rPr lang="en-US" altLang="en-US" b="1" dirty="0"/>
              <a:t>out </a:t>
            </a:r>
            <a:r>
              <a:rPr lang="en-US" altLang="en-US" dirty="0"/>
              <a:t>count </a:t>
            </a:r>
            <a:r>
              <a:rPr lang="en-US" altLang="en-US" b="1" dirty="0"/>
              <a:t>integer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</a:t>
            </a:r>
            <a:r>
              <a:rPr lang="en-US" altLang="en-US" b="1" dirty="0"/>
              <a:t>language </a:t>
            </a:r>
            <a:r>
              <a:rPr lang="en-US" altLang="en-US" dirty="0"/>
              <a:t>C</a:t>
            </a:r>
            <a:br>
              <a:rPr lang="en-US" altLang="en-US" dirty="0"/>
            </a:br>
            <a:r>
              <a:rPr lang="en-US" altLang="en-US" dirty="0"/>
              <a:t>     </a:t>
            </a:r>
            <a:r>
              <a:rPr lang="en-US" altLang="en-US" b="1" dirty="0"/>
              <a:t>external name </a:t>
            </a:r>
            <a:r>
              <a:rPr lang="ja-JP" altLang="en-US" dirty="0"/>
              <a:t> </a:t>
            </a:r>
            <a:r>
              <a:rPr lang="en-US" altLang="ja-JP" dirty="0"/>
              <a:t> '/</a:t>
            </a:r>
            <a:r>
              <a:rPr lang="en-US" altLang="ja-JP" dirty="0" err="1"/>
              <a:t>usr</a:t>
            </a:r>
            <a:r>
              <a:rPr lang="en-US" altLang="ja-JP" dirty="0"/>
              <a:t>/</a:t>
            </a:r>
            <a:r>
              <a:rPr lang="en-US" altLang="ja-JP" dirty="0" err="1"/>
              <a:t>avi</a:t>
            </a:r>
            <a:r>
              <a:rPr lang="en-US" altLang="ja-JP" dirty="0"/>
              <a:t>/bin/</a:t>
            </a:r>
            <a:r>
              <a:rPr lang="en-US" altLang="ja-JP" dirty="0" err="1"/>
              <a:t>dept_count_proc</a:t>
            </a:r>
            <a:r>
              <a:rPr lang="en-US" altLang="ja-JP" dirty="0"/>
              <a:t>'</a:t>
            </a:r>
            <a:br>
              <a:rPr lang="en-US" altLang="ja-JP" dirty="0"/>
            </a:br>
            <a:br>
              <a:rPr lang="en-US" altLang="ja-JP" dirty="0"/>
            </a:br>
            <a:r>
              <a:rPr lang="en-US" altLang="ja-JP" dirty="0"/>
              <a:t>     </a:t>
            </a:r>
            <a:r>
              <a:rPr lang="en-US" altLang="ja-JP" b="1" dirty="0"/>
              <a:t>create function </a:t>
            </a:r>
            <a:r>
              <a:rPr lang="en-US" altLang="ja-JP" dirty="0" err="1"/>
              <a:t>dept_count</a:t>
            </a:r>
            <a:r>
              <a:rPr lang="en-US" altLang="ja-JP" dirty="0"/>
              <a:t>(</a:t>
            </a:r>
            <a:r>
              <a:rPr lang="en-US" altLang="ja-JP" i="1" dirty="0" err="1"/>
              <a:t>dept_name</a:t>
            </a:r>
            <a:r>
              <a:rPr lang="en-US" altLang="ja-JP" i="1" dirty="0"/>
              <a:t> </a:t>
            </a:r>
            <a:r>
              <a:rPr lang="en-US" altLang="ja-JP" b="1" dirty="0"/>
              <a:t>varchar</a:t>
            </a:r>
            <a:r>
              <a:rPr lang="en-US" altLang="ja-JP" dirty="0"/>
              <a:t>(20))</a:t>
            </a:r>
            <a:br>
              <a:rPr lang="en-US" altLang="ja-JP" dirty="0"/>
            </a:br>
            <a:r>
              <a:rPr lang="en-US" altLang="ja-JP" dirty="0"/>
              <a:t>     </a:t>
            </a:r>
            <a:r>
              <a:rPr lang="en-US" altLang="ja-JP" b="1" dirty="0"/>
              <a:t>returns </a:t>
            </a:r>
            <a:r>
              <a:rPr lang="en-US" altLang="ja-JP" dirty="0"/>
              <a:t>integer</a:t>
            </a:r>
            <a:br>
              <a:rPr lang="en-US" altLang="ja-JP" dirty="0"/>
            </a:br>
            <a:r>
              <a:rPr lang="en-US" altLang="ja-JP" dirty="0"/>
              <a:t>     </a:t>
            </a:r>
            <a:r>
              <a:rPr lang="en-US" altLang="ja-JP" b="1" dirty="0"/>
              <a:t>language </a:t>
            </a:r>
            <a:r>
              <a:rPr lang="en-US" altLang="ja-JP" dirty="0"/>
              <a:t>C</a:t>
            </a:r>
            <a:br>
              <a:rPr lang="en-US" altLang="ja-JP" dirty="0"/>
            </a:br>
            <a:r>
              <a:rPr lang="en-US" altLang="ja-JP" dirty="0"/>
              <a:t>     </a:t>
            </a:r>
            <a:r>
              <a:rPr lang="en-US" altLang="ja-JP" b="1" dirty="0"/>
              <a:t>external name </a:t>
            </a:r>
            <a:r>
              <a:rPr lang="en-US" altLang="ja-JP" dirty="0"/>
              <a:t>'/</a:t>
            </a:r>
            <a:r>
              <a:rPr lang="en-US" altLang="ja-JP" dirty="0" err="1"/>
              <a:t>usr</a:t>
            </a:r>
            <a:r>
              <a:rPr lang="en-US" altLang="ja-JP" dirty="0"/>
              <a:t>/</a:t>
            </a:r>
            <a:r>
              <a:rPr lang="en-US" altLang="ja-JP" dirty="0" err="1"/>
              <a:t>avi</a:t>
            </a:r>
            <a:r>
              <a:rPr lang="en-US" altLang="ja-JP" dirty="0"/>
              <a:t>/bin/</a:t>
            </a:r>
            <a:r>
              <a:rPr lang="en-US" altLang="ja-JP" dirty="0" err="1"/>
              <a:t>dept_count</a:t>
            </a:r>
            <a:r>
              <a:rPr lang="en-US" altLang="ja-JP" dirty="0"/>
              <a:t>'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8147204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External Language Routines (Cont.)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2" y="1093791"/>
            <a:ext cx="7674313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Benefits of external language functions/procedures: 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more efficient for many operations, and more expressive power.</a:t>
            </a:r>
          </a:p>
          <a:p>
            <a:r>
              <a:rPr lang="en-US" altLang="en-US" dirty="0"/>
              <a:t>Drawbacks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Code to implement function may need to be loaded into database system and executed in the database system’</a:t>
            </a:r>
            <a:r>
              <a:rPr lang="en-US" altLang="ja-JP" dirty="0">
                <a:ea typeface="ＭＳ Ｐゴシック" panose="020B0600070205080204" pitchFamily="34" charset="-128"/>
              </a:rPr>
              <a:t>s address space.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risk of accidental corruption of database structures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security risk, allowing users access to unauthorized data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There are alternatives, which give good security at the cost of potentially worse performance.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Direct execution in the database system</a:t>
            </a:r>
            <a:r>
              <a:rPr lang="ja-JP" altLang="en-US" dirty="0">
                <a:ea typeface="ＭＳ Ｐゴシック" panose="020B0600070205080204" pitchFamily="34" charset="-128"/>
              </a:rPr>
              <a:t>’</a:t>
            </a:r>
            <a:r>
              <a:rPr lang="en-US" altLang="ja-JP" dirty="0">
                <a:ea typeface="ＭＳ Ｐゴシック" panose="020B0600070205080204" pitchFamily="34" charset="-128"/>
              </a:rPr>
              <a:t>s space is used when efficiency is more important than security.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52420095"/>
      </p:ext>
    </p:extLst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Security with External Language Routines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5064"/>
            <a:ext cx="7770813" cy="4903787"/>
          </a:xfrm>
        </p:spPr>
        <p:txBody>
          <a:bodyPr/>
          <a:lstStyle/>
          <a:p>
            <a:r>
              <a:rPr lang="en-US" altLang="en-US" dirty="0"/>
              <a:t>To deal with security problems, we can do on of the following: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Use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sandbox</a:t>
            </a:r>
            <a:r>
              <a:rPr lang="en-US" altLang="en-US" dirty="0">
                <a:ea typeface="ＭＳ Ｐゴシック" panose="020B0600070205080204" pitchFamily="34" charset="-128"/>
              </a:rPr>
              <a:t> techniques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That is, use a safe language like Java, which cannot be used to  access/damage other parts of the database code.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Run external language functions/procedures in a separate process, with no access to the database process</a:t>
            </a:r>
            <a:r>
              <a:rPr lang="ja-JP" altLang="en-US" dirty="0">
                <a:ea typeface="ＭＳ Ｐゴシック" panose="020B0600070205080204" pitchFamily="34" charset="-128"/>
              </a:rPr>
              <a:t>’</a:t>
            </a:r>
            <a:r>
              <a:rPr lang="en-US" altLang="ja-JP" dirty="0">
                <a:ea typeface="ＭＳ Ｐゴシック" panose="020B0600070205080204" pitchFamily="34" charset="-128"/>
              </a:rPr>
              <a:t> memory.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Parameters and results communicated via inter-process communication</a:t>
            </a:r>
          </a:p>
          <a:p>
            <a:r>
              <a:rPr lang="en-US" altLang="en-US" dirty="0"/>
              <a:t>Both have performance overheads</a:t>
            </a:r>
          </a:p>
          <a:p>
            <a:r>
              <a:rPr lang="en-US" altLang="en-US" dirty="0"/>
              <a:t>Many database systems support both above approaches as well as direct executing in database system address space.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12384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JOIN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7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</p:spTree>
    <p:extLst>
      <p:ext uri="{BB962C8B-B14F-4D97-AF65-F5344CB8AC3E}">
        <p14:creationId xmlns:p14="http://schemas.microsoft.com/office/powerpoint/2010/main" val="105621123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62004" y="2607786"/>
            <a:ext cx="4398700" cy="1858963"/>
          </a:xfrm>
        </p:spPr>
        <p:txBody>
          <a:bodyPr/>
          <a:lstStyle/>
          <a:p>
            <a:pPr>
              <a:buFont typeface="Monotype Sorts" charset="2"/>
              <a:buNone/>
              <a:defRPr/>
            </a:pPr>
            <a:r>
              <a:rPr lang="en-US" alt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+mj-cs"/>
              </a:rPr>
              <a:t>Triggers</a:t>
            </a:r>
          </a:p>
        </p:txBody>
      </p:sp>
      <p:sp>
        <p:nvSpPr>
          <p:cNvPr id="47107" name="Rectangle 4"/>
          <p:cNvSpPr>
            <a:spLocks noChangeArrowheads="1"/>
          </p:cNvSpPr>
          <p:nvPr/>
        </p:nvSpPr>
        <p:spPr bwMode="auto">
          <a:xfrm>
            <a:off x="2959100" y="-763588"/>
            <a:ext cx="184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649024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Triggers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55700"/>
            <a:ext cx="7647681" cy="4833938"/>
          </a:xfrm>
        </p:spPr>
        <p:txBody>
          <a:bodyPr/>
          <a:lstStyle/>
          <a:p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trigger</a:t>
            </a:r>
            <a:r>
              <a:rPr lang="en-US" altLang="en-US" dirty="0"/>
              <a:t> is a statement that is executed automatically by the system as a side effect of a modification to the database.</a:t>
            </a:r>
          </a:p>
          <a:p>
            <a:r>
              <a:rPr lang="en-US" altLang="en-US" dirty="0"/>
              <a:t>To design a trigger mechanism, we must: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Specify the conditions under which the trigger is to be executed.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Specify the actions to be taken when the trigger executes.</a:t>
            </a:r>
          </a:p>
          <a:p>
            <a:r>
              <a:rPr lang="en-US" altLang="en-US" dirty="0"/>
              <a:t>Triggers introduced to SQL standard in SQL:1999, but supported even earlier using non-standard syntax by most databases.		</a:t>
            </a:r>
          </a:p>
          <a:p>
            <a:pPr lvl="1"/>
            <a:r>
              <a:rPr lang="en-US" altLang="en-US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Syntax illustrated here may not work exactly on your database system; check the system manuals</a:t>
            </a:r>
          </a:p>
        </p:txBody>
      </p:sp>
    </p:spTree>
    <p:extLst>
      <p:ext uri="{BB962C8B-B14F-4D97-AF65-F5344CB8AC3E}">
        <p14:creationId xmlns:p14="http://schemas.microsoft.com/office/powerpoint/2010/main" val="54732654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Triggering Events and Actions in SQL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2" y="1093791"/>
            <a:ext cx="7718701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Triggering event can be </a:t>
            </a:r>
            <a:r>
              <a:rPr lang="en-US" altLang="en-US" b="1" dirty="0"/>
              <a:t>insert</a:t>
            </a:r>
            <a:r>
              <a:rPr lang="en-US" altLang="en-US" dirty="0"/>
              <a:t>, </a:t>
            </a:r>
            <a:r>
              <a:rPr lang="en-US" altLang="en-US" b="1" dirty="0"/>
              <a:t>delete</a:t>
            </a:r>
            <a:r>
              <a:rPr lang="en-US" altLang="en-US" dirty="0"/>
              <a:t> or </a:t>
            </a:r>
            <a:r>
              <a:rPr lang="en-US" altLang="en-US" b="1" dirty="0"/>
              <a:t>update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Triggers on update can be restricted to specific attributes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For example, </a:t>
            </a:r>
            <a:r>
              <a:rPr lang="en-US" altLang="en-US" b="1" dirty="0">
                <a:ea typeface="ＭＳ Ｐゴシック" panose="020B0600070205080204" pitchFamily="34" charset="-128"/>
              </a:rPr>
              <a:t> after update of </a:t>
            </a:r>
            <a:r>
              <a:rPr lang="en-US" altLang="en-US" i="1" dirty="0">
                <a:ea typeface="ＭＳ Ｐゴシック" panose="020B0600070205080204" pitchFamily="34" charset="-128"/>
              </a:rPr>
              <a:t>takes </a:t>
            </a:r>
            <a:r>
              <a:rPr lang="en-US" altLang="en-US" b="1" dirty="0">
                <a:ea typeface="ＭＳ Ｐゴシック" panose="020B0600070205080204" pitchFamily="34" charset="-128"/>
              </a:rPr>
              <a:t>on</a:t>
            </a:r>
            <a:r>
              <a:rPr lang="en-US" altLang="en-US" i="1" dirty="0">
                <a:ea typeface="ＭＳ Ｐゴシック" panose="020B0600070205080204" pitchFamily="34" charset="-128"/>
              </a:rPr>
              <a:t> grade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Values of attributes before and after an update can be referenced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ea typeface="ＭＳ Ｐゴシック" panose="020B0600070205080204" pitchFamily="34" charset="-128"/>
              </a:rPr>
              <a:t>referencing old row as</a:t>
            </a:r>
            <a:r>
              <a:rPr lang="en-US" altLang="en-US" dirty="0">
                <a:ea typeface="ＭＳ Ｐゴシック" panose="020B0600070205080204" pitchFamily="34" charset="-128"/>
              </a:rPr>
              <a:t>   </a:t>
            </a:r>
            <a:r>
              <a:rPr lang="en-US" altLang="en-US" b="1" dirty="0">
                <a:ea typeface="ＭＳ Ｐゴシック" panose="020B0600070205080204" pitchFamily="34" charset="-128"/>
              </a:rPr>
              <a:t>: </a:t>
            </a:r>
            <a:r>
              <a:rPr lang="en-US" altLang="en-US" dirty="0">
                <a:ea typeface="ＭＳ Ｐゴシック" panose="020B0600070205080204" pitchFamily="34" charset="-128"/>
              </a:rPr>
              <a:t> for deletes and updates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ea typeface="ＭＳ Ｐゴシック" panose="020B0600070205080204" pitchFamily="34" charset="-128"/>
              </a:rPr>
              <a:t>referencing new row as  : </a:t>
            </a:r>
            <a:r>
              <a:rPr lang="en-US" altLang="en-US" dirty="0">
                <a:ea typeface="ＭＳ Ｐゴシック" panose="020B0600070205080204" pitchFamily="34" charset="-128"/>
              </a:rPr>
              <a:t>for inserts and updates</a:t>
            </a:r>
            <a:endParaRPr lang="en-US" altLang="en-US" b="1" dirty="0">
              <a:ea typeface="ＭＳ Ｐゴシック" panose="020B0600070205080204" pitchFamily="34" charset="-128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Triggers can be activated before an event, which can serve as extra constraints.  For example,  convert blank grades to null.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altLang="en-US" sz="800" dirty="0"/>
              <a:t> 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altLang="en-US" b="1" dirty="0"/>
              <a:t>		create trigger </a:t>
            </a:r>
            <a:r>
              <a:rPr lang="en-US" altLang="en-US" i="1" dirty="0" err="1"/>
              <a:t>setnull_trigger</a:t>
            </a:r>
            <a:r>
              <a:rPr lang="en-US" altLang="en-US" i="1" dirty="0"/>
              <a:t> </a:t>
            </a:r>
            <a:r>
              <a:rPr lang="en-US" altLang="en-US" b="1" dirty="0"/>
              <a:t>before update of </a:t>
            </a:r>
            <a:r>
              <a:rPr lang="en-US" altLang="en-US" i="1" dirty="0"/>
              <a:t>takes</a:t>
            </a:r>
            <a:br>
              <a:rPr lang="en-US" altLang="en-US" i="1" dirty="0"/>
            </a:br>
            <a:r>
              <a:rPr lang="en-US" altLang="en-US" b="1" dirty="0"/>
              <a:t>	referencing new row as </a:t>
            </a:r>
            <a:r>
              <a:rPr lang="en-US" altLang="en-US" i="1" dirty="0" err="1"/>
              <a:t>nrow</a:t>
            </a:r>
            <a:br>
              <a:rPr lang="en-US" altLang="en-US" i="1" dirty="0"/>
            </a:br>
            <a:r>
              <a:rPr lang="en-US" altLang="en-US" b="1" dirty="0"/>
              <a:t>	for each row</a:t>
            </a:r>
            <a:br>
              <a:rPr lang="en-US" altLang="en-US" b="1" dirty="0"/>
            </a:br>
            <a:r>
              <a:rPr lang="en-US" altLang="en-US" b="1" dirty="0"/>
              <a:t>	      when (</a:t>
            </a:r>
            <a:r>
              <a:rPr lang="en-US" altLang="en-US" i="1" dirty="0" err="1"/>
              <a:t>nrow.grade</a:t>
            </a:r>
            <a:r>
              <a:rPr lang="en-US" altLang="en-US" dirty="0"/>
              <a:t> = </a:t>
            </a:r>
            <a:r>
              <a:rPr lang="en-US" altLang="ja-JP" dirty="0"/>
              <a:t>' ')</a:t>
            </a:r>
            <a:br>
              <a:rPr lang="en-US" altLang="ja-JP" dirty="0"/>
            </a:br>
            <a:r>
              <a:rPr lang="en-US" altLang="ja-JP" dirty="0"/>
              <a:t>               </a:t>
            </a:r>
            <a:r>
              <a:rPr lang="en-US" altLang="ja-JP" b="1" dirty="0"/>
              <a:t>begin atomic</a:t>
            </a:r>
            <a:br>
              <a:rPr lang="en-US" altLang="ja-JP" i="1" dirty="0"/>
            </a:br>
            <a:r>
              <a:rPr lang="en-US" altLang="ja-JP" b="1" dirty="0"/>
              <a:t>	          set </a:t>
            </a:r>
            <a:r>
              <a:rPr lang="en-US" altLang="ja-JP" i="1" dirty="0" err="1"/>
              <a:t>nrow.grade</a:t>
            </a:r>
            <a:r>
              <a:rPr lang="en-US" altLang="ja-JP" i="1" dirty="0"/>
              <a:t> </a:t>
            </a:r>
            <a:r>
              <a:rPr lang="en-US" altLang="ja-JP" dirty="0"/>
              <a:t>= </a:t>
            </a:r>
            <a:r>
              <a:rPr lang="en-US" altLang="ja-JP" b="1" dirty="0"/>
              <a:t>null;</a:t>
            </a:r>
            <a:br>
              <a:rPr lang="en-US" altLang="ja-JP" b="1" dirty="0"/>
            </a:br>
            <a:r>
              <a:rPr lang="en-US" altLang="ja-JP" b="1" dirty="0"/>
              <a:t>         end;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1713245"/>
      </p:ext>
    </p:extLst>
  </p:cSld>
  <p:clrMapOvr>
    <a:masterClrMapping/>
  </p:clrMapOvr>
  <p:transition spd="slow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2398713" y="117475"/>
            <a:ext cx="8077200" cy="609600"/>
          </a:xfrm>
        </p:spPr>
        <p:txBody>
          <a:bodyPr/>
          <a:lstStyle/>
          <a:p>
            <a:r>
              <a:rPr lang="en-US" altLang="en-US">
                <a:effectLst/>
              </a:rPr>
              <a:t>Trigger to Maintain credits_earned value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05235" y="1093789"/>
            <a:ext cx="7989704" cy="4903787"/>
          </a:xfrm>
        </p:spPr>
        <p:txBody>
          <a:bodyPr/>
          <a:lstStyle/>
          <a:p>
            <a:r>
              <a:rPr lang="en-US" altLang="en-US" b="1" dirty="0"/>
              <a:t>create trigger </a:t>
            </a:r>
            <a:r>
              <a:rPr lang="en-US" altLang="en-US" i="1" dirty="0" err="1"/>
              <a:t>credits_earned</a:t>
            </a:r>
            <a:r>
              <a:rPr lang="en-US" altLang="en-US" i="1" dirty="0"/>
              <a:t> </a:t>
            </a:r>
            <a:r>
              <a:rPr lang="en-US" altLang="en-US" b="1" dirty="0"/>
              <a:t>after update of </a:t>
            </a:r>
            <a:r>
              <a:rPr lang="en-US" altLang="en-US" i="1" dirty="0"/>
              <a:t>takes </a:t>
            </a:r>
            <a:r>
              <a:rPr lang="en-US" altLang="en-US" b="1" dirty="0"/>
              <a:t>on </a:t>
            </a:r>
            <a:r>
              <a:rPr lang="en-US" altLang="en-US" dirty="0"/>
              <a:t>(</a:t>
            </a:r>
            <a:r>
              <a:rPr lang="en-US" altLang="en-US" i="1" dirty="0"/>
              <a:t>grade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referencing new row as </a:t>
            </a:r>
            <a:r>
              <a:rPr lang="en-US" altLang="en-US" i="1" dirty="0" err="1"/>
              <a:t>nrow</a:t>
            </a:r>
            <a:br>
              <a:rPr lang="en-US" altLang="en-US" i="1" dirty="0"/>
            </a:br>
            <a:r>
              <a:rPr lang="en-US" altLang="en-US" b="1" dirty="0"/>
              <a:t>referencing old row as </a:t>
            </a:r>
            <a:r>
              <a:rPr lang="en-US" altLang="en-US" i="1" dirty="0" err="1"/>
              <a:t>orow</a:t>
            </a:r>
            <a:br>
              <a:rPr lang="en-US" altLang="en-US" i="1" dirty="0"/>
            </a:br>
            <a:r>
              <a:rPr lang="en-US" altLang="en-US" b="1" dirty="0"/>
              <a:t>for each row</a:t>
            </a:r>
            <a:br>
              <a:rPr lang="en-US" altLang="en-US" b="1" dirty="0"/>
            </a:br>
            <a:r>
              <a:rPr lang="en-US" altLang="en-US" b="1" dirty="0"/>
              <a:t>when </a:t>
            </a:r>
            <a:r>
              <a:rPr lang="en-US" altLang="en-US" i="1" dirty="0" err="1"/>
              <a:t>nrow.grade</a:t>
            </a:r>
            <a:r>
              <a:rPr lang="en-US" altLang="en-US" i="1" dirty="0"/>
              <a:t> </a:t>
            </a:r>
            <a:r>
              <a:rPr lang="en-US" altLang="en-US" dirty="0"/>
              <a:t>&lt;&gt; 'F' </a:t>
            </a:r>
            <a:r>
              <a:rPr lang="en-US" altLang="en-US" b="1" dirty="0"/>
              <a:t>and </a:t>
            </a:r>
            <a:r>
              <a:rPr lang="en-US" altLang="en-US" i="1" dirty="0" err="1"/>
              <a:t>nrow.grade</a:t>
            </a:r>
            <a:r>
              <a:rPr lang="en-US" altLang="en-US" i="1" dirty="0"/>
              <a:t> </a:t>
            </a:r>
            <a:r>
              <a:rPr lang="en-US" altLang="en-US" b="1" dirty="0"/>
              <a:t>is not null</a:t>
            </a:r>
            <a:br>
              <a:rPr lang="en-US" altLang="en-US" b="1" dirty="0"/>
            </a:br>
            <a:r>
              <a:rPr lang="en-US" altLang="en-US" b="1" dirty="0"/>
              <a:t>    and </a:t>
            </a:r>
            <a:r>
              <a:rPr lang="en-US" altLang="en-US" dirty="0"/>
              <a:t>(</a:t>
            </a:r>
            <a:r>
              <a:rPr lang="en-US" altLang="en-US" i="1" dirty="0" err="1"/>
              <a:t>orow.grade</a:t>
            </a:r>
            <a:r>
              <a:rPr lang="en-US" altLang="en-US" i="1" dirty="0"/>
              <a:t> </a:t>
            </a:r>
            <a:r>
              <a:rPr lang="en-US" altLang="en-US" dirty="0"/>
              <a:t>= 'F' </a:t>
            </a:r>
            <a:r>
              <a:rPr lang="en-US" altLang="en-US" b="1" dirty="0"/>
              <a:t>or </a:t>
            </a:r>
            <a:r>
              <a:rPr lang="en-US" altLang="en-US" i="1" dirty="0" err="1"/>
              <a:t>orow.grade</a:t>
            </a:r>
            <a:r>
              <a:rPr lang="en-US" altLang="en-US" i="1" dirty="0"/>
              <a:t> </a:t>
            </a:r>
            <a:r>
              <a:rPr lang="en-US" altLang="en-US" b="1" dirty="0"/>
              <a:t>is null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begin atomic</a:t>
            </a:r>
            <a:br>
              <a:rPr lang="en-US" altLang="en-US" b="1" dirty="0"/>
            </a:br>
            <a:r>
              <a:rPr lang="en-US" altLang="en-US" b="1" dirty="0"/>
              <a:t>     update </a:t>
            </a:r>
            <a:r>
              <a:rPr lang="en-US" altLang="en-US" i="1" dirty="0"/>
              <a:t>student</a:t>
            </a:r>
            <a:br>
              <a:rPr lang="en-US" altLang="en-US" i="1" dirty="0"/>
            </a:br>
            <a:r>
              <a:rPr lang="en-US" altLang="en-US" i="1" dirty="0"/>
              <a:t>     </a:t>
            </a:r>
            <a:r>
              <a:rPr lang="en-US" altLang="en-US" b="1" dirty="0"/>
              <a:t>set </a:t>
            </a:r>
            <a:r>
              <a:rPr lang="en-US" altLang="en-US" i="1" dirty="0" err="1"/>
              <a:t>tot_cred</a:t>
            </a:r>
            <a:r>
              <a:rPr lang="en-US" altLang="en-US" dirty="0"/>
              <a:t>= </a:t>
            </a:r>
            <a:r>
              <a:rPr lang="en-US" altLang="en-US" i="1" dirty="0" err="1"/>
              <a:t>tot_cred</a:t>
            </a:r>
            <a:r>
              <a:rPr lang="en-US" altLang="en-US" i="1" dirty="0"/>
              <a:t> </a:t>
            </a:r>
            <a:r>
              <a:rPr lang="en-US" altLang="en-US" dirty="0"/>
              <a:t>+ </a:t>
            </a:r>
            <a:br>
              <a:rPr lang="en-US" altLang="en-US" dirty="0"/>
            </a:br>
            <a:r>
              <a:rPr lang="en-US" altLang="en-US" dirty="0"/>
              <a:t>           (</a:t>
            </a:r>
            <a:r>
              <a:rPr lang="en-US" altLang="en-US" b="1" dirty="0"/>
              <a:t>select </a:t>
            </a:r>
            <a:r>
              <a:rPr lang="en-US" altLang="en-US" i="1" dirty="0"/>
              <a:t>credits</a:t>
            </a:r>
            <a:br>
              <a:rPr lang="en-US" altLang="en-US" i="1" dirty="0"/>
            </a:br>
            <a:r>
              <a:rPr lang="en-US" altLang="en-US" i="1" dirty="0"/>
              <a:t>            </a:t>
            </a:r>
            <a:r>
              <a:rPr lang="en-US" altLang="en-US" b="1" dirty="0"/>
              <a:t>from </a:t>
            </a:r>
            <a:r>
              <a:rPr lang="en-US" altLang="en-US" i="1" dirty="0"/>
              <a:t>course</a:t>
            </a:r>
            <a:br>
              <a:rPr lang="en-US" altLang="en-US" i="1" dirty="0"/>
            </a:br>
            <a:r>
              <a:rPr lang="en-US" altLang="en-US" i="1" dirty="0"/>
              <a:t>    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course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dirty="0"/>
              <a:t>= </a:t>
            </a:r>
            <a:r>
              <a:rPr lang="en-US" altLang="en-US" i="1" dirty="0" err="1"/>
              <a:t>nrow.course_id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dirty="0"/>
              <a:t>     </a:t>
            </a:r>
            <a:r>
              <a:rPr lang="en-US" altLang="en-US" b="1" dirty="0"/>
              <a:t>where </a:t>
            </a:r>
            <a:r>
              <a:rPr lang="en-US" altLang="en-US" i="1" dirty="0"/>
              <a:t>student.id </a:t>
            </a:r>
            <a:r>
              <a:rPr lang="en-US" altLang="en-US" dirty="0"/>
              <a:t>= </a:t>
            </a:r>
            <a:r>
              <a:rPr lang="en-US" altLang="en-US" i="1" dirty="0"/>
              <a:t>nrow.id</a:t>
            </a:r>
            <a:r>
              <a:rPr lang="en-US" altLang="en-US" dirty="0"/>
              <a:t>;</a:t>
            </a:r>
            <a:br>
              <a:rPr lang="en-US" altLang="en-US" dirty="0"/>
            </a:br>
            <a:r>
              <a:rPr lang="en-US" altLang="en-US" b="1" dirty="0"/>
              <a:t>end</a:t>
            </a:r>
            <a:r>
              <a:rPr lang="en-US" alt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5189049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Statement Level Triggers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93800"/>
            <a:ext cx="7692069" cy="4903788"/>
          </a:xfrm>
        </p:spPr>
        <p:txBody>
          <a:bodyPr/>
          <a:lstStyle/>
          <a:p>
            <a:r>
              <a:rPr lang="en-US" altLang="en-US" dirty="0"/>
              <a:t>Instead of executing a separate action for each affected row, a single action can be executed for all rows affected by a transaction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Use     </a:t>
            </a:r>
            <a:r>
              <a:rPr lang="en-US" altLang="en-US" b="1" dirty="0">
                <a:ea typeface="ＭＳ Ｐゴシック" panose="020B0600070205080204" pitchFamily="34" charset="-128"/>
              </a:rPr>
              <a:t>for each statement      </a:t>
            </a:r>
            <a:r>
              <a:rPr lang="en-US" altLang="en-US" dirty="0">
                <a:ea typeface="ＭＳ Ｐゴシック" panose="020B0600070205080204" pitchFamily="34" charset="-128"/>
              </a:rPr>
              <a:t>instead of    </a:t>
            </a:r>
            <a:r>
              <a:rPr lang="en-US" altLang="en-US" b="1" dirty="0">
                <a:ea typeface="ＭＳ Ｐゴシック" panose="020B0600070205080204" pitchFamily="34" charset="-128"/>
              </a:rPr>
              <a:t>for each row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Use     </a:t>
            </a:r>
            <a:r>
              <a:rPr lang="en-US" altLang="en-US" b="1" dirty="0">
                <a:ea typeface="ＭＳ Ｐゴシック" panose="020B0600070205080204" pitchFamily="34" charset="-128"/>
              </a:rPr>
              <a:t>referencing old table</a:t>
            </a:r>
            <a:r>
              <a:rPr lang="en-US" altLang="en-US" dirty="0">
                <a:ea typeface="ＭＳ Ｐゴシック" panose="020B0600070205080204" pitchFamily="34" charset="-128"/>
              </a:rPr>
              <a:t>   or   </a:t>
            </a:r>
            <a:r>
              <a:rPr lang="en-US" altLang="en-US" b="1" dirty="0">
                <a:ea typeface="ＭＳ Ｐゴシック" panose="020B0600070205080204" pitchFamily="34" charset="-128"/>
              </a:rPr>
              <a:t>referencing new table</a:t>
            </a:r>
            <a:r>
              <a:rPr lang="en-US" altLang="en-US" dirty="0">
                <a:ea typeface="ＭＳ Ｐゴシック" panose="020B0600070205080204" pitchFamily="34" charset="-128"/>
              </a:rPr>
              <a:t>   to refer to temporary tables  (called </a:t>
            </a:r>
            <a:r>
              <a:rPr lang="en-US" altLang="en-US" b="1" i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transition tables</a:t>
            </a:r>
            <a:r>
              <a:rPr lang="en-US" altLang="en-US" dirty="0">
                <a:ea typeface="ＭＳ Ｐゴシック" panose="020B0600070205080204" pitchFamily="34" charset="-128"/>
              </a:rPr>
              <a:t>) containing the affected rows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Can be more efficient when dealing with SQL statements that update a large number of rows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8171999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When Not To Use Triggers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6417"/>
            <a:ext cx="7638802" cy="4570803"/>
          </a:xfrm>
        </p:spPr>
        <p:txBody>
          <a:bodyPr/>
          <a:lstStyle/>
          <a:p>
            <a:r>
              <a:rPr lang="en-US" altLang="en-US" dirty="0"/>
              <a:t>Triggers were used earlier for tasks such as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Maintaining summary data (e.g., total salary of each department)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Replicating databases by recording changes to special relations (called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change</a:t>
            </a:r>
            <a:r>
              <a:rPr lang="en-US" altLang="en-US" dirty="0">
                <a:ea typeface="ＭＳ Ｐゴシック" panose="020B0600070205080204" pitchFamily="34" charset="-128"/>
              </a:rPr>
              <a:t> or </a:t>
            </a:r>
            <a:r>
              <a:rPr lang="en-US" altLang="en-US" b="1" dirty="0">
                <a:solidFill>
                  <a:srgbClr val="002060"/>
                </a:solidFill>
                <a:ea typeface="ＭＳ Ｐゴシック" panose="020B0600070205080204" pitchFamily="34" charset="-128"/>
              </a:rPr>
              <a:t>delta</a:t>
            </a:r>
            <a:r>
              <a:rPr lang="en-US" altLang="en-US" dirty="0">
                <a:ea typeface="ＭＳ Ｐゴシック" panose="020B0600070205080204" pitchFamily="34" charset="-128"/>
              </a:rPr>
              <a:t> relations) and having a separate process that applies the changes over to a replica </a:t>
            </a:r>
          </a:p>
          <a:p>
            <a:r>
              <a:rPr lang="en-US" altLang="en-US" dirty="0"/>
              <a:t>There are better ways of doing these now: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Databases today provide built in materialized view facilities to maintain summary data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Databases provide built-in support for replication</a:t>
            </a:r>
          </a:p>
          <a:p>
            <a:r>
              <a:rPr lang="en-US" altLang="en-US" dirty="0"/>
              <a:t>Encapsulation facilities can be used instead of triggers in many cases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Define methods to update fields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Carry out actions as part of the update methods instead of 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dirty="0">
                <a:ea typeface="ＭＳ Ｐゴシック" panose="020B0600070205080204" pitchFamily="34" charset="-128"/>
              </a:rPr>
              <a:t>through a trigger </a:t>
            </a:r>
          </a:p>
        </p:txBody>
      </p:sp>
    </p:spTree>
    <p:extLst>
      <p:ext uri="{BB962C8B-B14F-4D97-AF65-F5344CB8AC3E}">
        <p14:creationId xmlns:p14="http://schemas.microsoft.com/office/powerpoint/2010/main" val="413713076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When Not To Use Triggers (Cont.)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81100"/>
            <a:ext cx="7594415" cy="528955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dirty="0"/>
              <a:t>Risk of unintended execution of triggers, for example, when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Loading data from a backup copy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Replicating updates at a remote site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Trigger execution can be disabled before such actions.</a:t>
            </a:r>
          </a:p>
          <a:p>
            <a:pPr>
              <a:lnSpc>
                <a:spcPct val="80000"/>
              </a:lnSpc>
            </a:pPr>
            <a:r>
              <a:rPr lang="en-US" altLang="en-US" dirty="0"/>
              <a:t>Other risks with triggers: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Error leading to failure of critical transactions that set off the trigger</a:t>
            </a:r>
          </a:p>
          <a:p>
            <a:pPr lvl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Cascading execution</a:t>
            </a:r>
          </a:p>
        </p:txBody>
      </p:sp>
    </p:spTree>
    <p:extLst>
      <p:ext uri="{BB962C8B-B14F-4D97-AF65-F5344CB8AC3E}">
        <p14:creationId xmlns:p14="http://schemas.microsoft.com/office/powerpoint/2010/main" val="409861961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75164" y="2492376"/>
            <a:ext cx="4687887" cy="1858963"/>
          </a:xfrm>
        </p:spPr>
        <p:txBody>
          <a:bodyPr/>
          <a:lstStyle/>
          <a:p>
            <a:pPr>
              <a:buFont typeface="Monotype Sorts" charset="2"/>
              <a:buNone/>
              <a:defRPr/>
            </a:pPr>
            <a:r>
              <a:rPr lang="en-US" altLang="en-US" sz="3200" b="1" dirty="0">
                <a:solidFill>
                  <a:srgbClr val="002060"/>
                </a:solidFill>
                <a:latin typeface="+mj-lt"/>
                <a:cs typeface="+mj-cs"/>
              </a:rPr>
              <a:t>Recursive Queries</a:t>
            </a:r>
          </a:p>
        </p:txBody>
      </p:sp>
      <p:sp>
        <p:nvSpPr>
          <p:cNvPr id="54275" name="Rectangle 4"/>
          <p:cNvSpPr>
            <a:spLocks noChangeArrowheads="1"/>
          </p:cNvSpPr>
          <p:nvPr/>
        </p:nvSpPr>
        <p:spPr bwMode="auto">
          <a:xfrm>
            <a:off x="2959100" y="-763588"/>
            <a:ext cx="184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48185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Recursion in SQL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47750"/>
            <a:ext cx="7778750" cy="4903788"/>
          </a:xfrm>
        </p:spPr>
        <p:txBody>
          <a:bodyPr/>
          <a:lstStyle/>
          <a:p>
            <a:r>
              <a:rPr lang="en-US" altLang="en-US" dirty="0"/>
              <a:t>SQL:1999 permits recursive view definition</a:t>
            </a:r>
          </a:p>
          <a:p>
            <a:r>
              <a:rPr lang="en-US" altLang="en-US" dirty="0"/>
              <a:t>Example: find which courses are a prerequisite, whether directly or indirectly, for a specific course </a:t>
            </a:r>
            <a:br>
              <a:rPr lang="en-US" altLang="en-US" dirty="0"/>
            </a:br>
            <a:r>
              <a:rPr lang="en-US" altLang="en-US" b="1" dirty="0"/>
              <a:t>with recursive </a:t>
            </a:r>
            <a:r>
              <a:rPr lang="en-US" altLang="en-US" i="1" dirty="0" err="1"/>
              <a:t>rec_prereq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prereq_id</a:t>
            </a:r>
            <a:r>
              <a:rPr lang="en-US" altLang="en-US" dirty="0"/>
              <a:t>) </a:t>
            </a:r>
            <a:r>
              <a:rPr lang="en-US" altLang="en-US" b="1" dirty="0"/>
              <a:t>as </a:t>
            </a:r>
            <a:r>
              <a:rPr lang="en-US" altLang="en-US" dirty="0"/>
              <a:t>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select </a:t>
            </a:r>
            <a:r>
              <a:rPr lang="en-US" altLang="en-US" i="1" dirty="0" err="1"/>
              <a:t>course_id</a:t>
            </a:r>
            <a:r>
              <a:rPr lang="en-US" altLang="en-US" dirty="0"/>
              <a:t>, </a:t>
            </a:r>
            <a:r>
              <a:rPr lang="en-US" altLang="en-US" i="1" dirty="0" err="1"/>
              <a:t>prereq_id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from </a:t>
            </a:r>
            <a:r>
              <a:rPr lang="en-US" altLang="en-US" i="1" dirty="0" err="1"/>
              <a:t>prereq</a:t>
            </a:r>
            <a:br>
              <a:rPr lang="en-US" altLang="en-US" i="1" dirty="0"/>
            </a:br>
            <a:r>
              <a:rPr lang="en-US" altLang="en-US" i="1" dirty="0"/>
              <a:t>    </a:t>
            </a:r>
            <a:r>
              <a:rPr lang="en-US" altLang="en-US" b="1" dirty="0"/>
              <a:t>union</a:t>
            </a:r>
            <a:br>
              <a:rPr lang="en-US" altLang="en-US" b="1" dirty="0"/>
            </a:br>
            <a:r>
              <a:rPr lang="en-US" altLang="en-US" b="1" dirty="0"/>
              <a:t>        select </a:t>
            </a:r>
            <a:r>
              <a:rPr lang="en-US" altLang="en-US" i="1" dirty="0" err="1"/>
              <a:t>rec_prereq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r>
              <a:rPr lang="en-US" altLang="en-US" b="1" dirty="0"/>
              <a:t>, </a:t>
            </a:r>
            <a:r>
              <a:rPr lang="en-US" altLang="en-US" i="1" dirty="0" err="1"/>
              <a:t>prereq</a:t>
            </a:r>
            <a:r>
              <a:rPr lang="en-US" altLang="en-US" dirty="0" err="1"/>
              <a:t>.</a:t>
            </a:r>
            <a:r>
              <a:rPr lang="en-US" altLang="en-US" i="1" dirty="0" err="1"/>
              <a:t>prereq_id</a:t>
            </a:r>
            <a:r>
              <a:rPr lang="en-US" altLang="en-US" dirty="0"/>
              <a:t>, 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from </a:t>
            </a:r>
            <a:r>
              <a:rPr lang="en-US" altLang="en-US" i="1" dirty="0" err="1"/>
              <a:t>rec_rereq</a:t>
            </a:r>
            <a:r>
              <a:rPr lang="en-US" altLang="en-US" dirty="0"/>
              <a:t>, </a:t>
            </a:r>
            <a:r>
              <a:rPr lang="en-US" altLang="en-US" i="1" dirty="0" err="1"/>
              <a:t>prereq</a:t>
            </a:r>
            <a:br>
              <a:rPr lang="en-US" altLang="en-US" i="1" dirty="0"/>
            </a:br>
            <a:r>
              <a:rPr lang="en-US" altLang="en-US" i="1" dirty="0"/>
              <a:t>        </a:t>
            </a:r>
            <a:r>
              <a:rPr lang="en-US" altLang="en-US" b="1" dirty="0"/>
              <a:t>where </a:t>
            </a:r>
            <a:r>
              <a:rPr lang="en-US" altLang="en-US" i="1" dirty="0" err="1"/>
              <a:t>rec_prereq</a:t>
            </a:r>
            <a:r>
              <a:rPr lang="en-US" altLang="en-US" dirty="0" err="1"/>
              <a:t>.</a:t>
            </a:r>
            <a:r>
              <a:rPr lang="en-US" altLang="en-US" i="1" dirty="0" err="1"/>
              <a:t>prereq_id</a:t>
            </a:r>
            <a:r>
              <a:rPr lang="en-US" altLang="en-US" i="1" dirty="0"/>
              <a:t> </a:t>
            </a:r>
            <a:r>
              <a:rPr lang="en-US" altLang="en-US" dirty="0"/>
              <a:t>= </a:t>
            </a:r>
            <a:r>
              <a:rPr lang="en-US" altLang="en-US" i="1" dirty="0" err="1"/>
              <a:t>prereq</a:t>
            </a:r>
            <a:r>
              <a:rPr lang="en-US" altLang="en-US" dirty="0" err="1"/>
              <a:t>.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i="1" dirty="0"/>
              <a:t>    </a:t>
            </a:r>
            <a:r>
              <a:rPr lang="en-US" altLang="en-US" dirty="0"/>
              <a:t>)</a:t>
            </a:r>
            <a:br>
              <a:rPr lang="en-US" altLang="en-US" dirty="0"/>
            </a:br>
            <a:r>
              <a:rPr lang="en-US" altLang="en-US" b="1" dirty="0"/>
              <a:t>select </a:t>
            </a:r>
            <a:r>
              <a:rPr lang="en-US" altLang="en-US" dirty="0"/>
              <a:t>∗</a:t>
            </a:r>
            <a:br>
              <a:rPr lang="en-US" altLang="en-US" dirty="0"/>
            </a:br>
            <a:r>
              <a:rPr lang="en-US" altLang="en-US" b="1" dirty="0"/>
              <a:t>from </a:t>
            </a:r>
            <a:r>
              <a:rPr lang="en-US" altLang="en-US" i="1" dirty="0" err="1"/>
              <a:t>rec_prereq</a:t>
            </a:r>
            <a:r>
              <a:rPr lang="en-US" altLang="en-US" dirty="0"/>
              <a:t>;</a:t>
            </a:r>
          </a:p>
          <a:p>
            <a:pPr>
              <a:buFont typeface="Monotype Sorts" charset="2"/>
              <a:buNone/>
            </a:pPr>
            <a:r>
              <a:rPr lang="en-US" altLang="en-US" i="1" dirty="0"/>
              <a:t>	</a:t>
            </a:r>
            <a:r>
              <a:rPr lang="en-US" altLang="en-US" dirty="0"/>
              <a:t>This example view, </a:t>
            </a:r>
            <a:r>
              <a:rPr lang="en-US" altLang="en-US" i="1" dirty="0" err="1"/>
              <a:t>rec_prereq</a:t>
            </a:r>
            <a:r>
              <a:rPr lang="en-US" altLang="en-US" i="1" dirty="0"/>
              <a:t>,</a:t>
            </a:r>
            <a:r>
              <a:rPr lang="en-US" altLang="en-US" dirty="0"/>
              <a:t> is called the </a:t>
            </a:r>
            <a:r>
              <a:rPr lang="en-US" altLang="en-US" i="1" dirty="0"/>
              <a:t>transitive closure</a:t>
            </a:r>
            <a:r>
              <a:rPr lang="en-US" altLang="en-US" dirty="0"/>
              <a:t> of the </a:t>
            </a:r>
            <a:r>
              <a:rPr lang="en-US" altLang="en-US" i="1" dirty="0" err="1"/>
              <a:t>prereq</a:t>
            </a:r>
            <a:r>
              <a:rPr lang="en-US" altLang="en-US" i="1" dirty="0"/>
              <a:t> </a:t>
            </a:r>
            <a:r>
              <a:rPr lang="en-US" altLang="en-US" dirty="0"/>
              <a:t>relation</a:t>
            </a:r>
          </a:p>
        </p:txBody>
      </p:sp>
    </p:spTree>
    <p:extLst>
      <p:ext uri="{BB962C8B-B14F-4D97-AF65-F5344CB8AC3E}">
        <p14:creationId xmlns:p14="http://schemas.microsoft.com/office/powerpoint/2010/main" val="385718021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The Power of Recursion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65226"/>
            <a:ext cx="7621048" cy="5237163"/>
          </a:xfrm>
        </p:spPr>
        <p:txBody>
          <a:bodyPr/>
          <a:lstStyle/>
          <a:p>
            <a:r>
              <a:rPr lang="en-US" altLang="en-US" dirty="0"/>
              <a:t>Recursive views make it possible to write queries, such as transitive closure queries, that cannot be written without recursion or iteration.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Intuition:  Without recursion, a non-recursive non-iterative program can perform only a fixed number of joins of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prereq</a:t>
            </a:r>
            <a:r>
              <a:rPr lang="en-US" altLang="en-US" dirty="0">
                <a:ea typeface="ＭＳ Ｐゴシック" panose="020B0600070205080204" pitchFamily="34" charset="-128"/>
              </a:rPr>
              <a:t> with itself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This can give only a fixed number of levels of managers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Given a fixed non-recursive query, we can construct a database with a greater number of levels of prerequisites on which the query will not work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Alternative: write a procedure to iterate as many times as required</a:t>
            </a:r>
          </a:p>
          <a:p>
            <a:pPr lvl="3"/>
            <a:r>
              <a:rPr lang="en-US" altLang="en-US" dirty="0">
                <a:ea typeface="ＭＳ Ｐゴシック" panose="020B0600070205080204" pitchFamily="34" charset="-128"/>
              </a:rPr>
              <a:t>See procedure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findAllPrereqs</a:t>
            </a:r>
            <a:r>
              <a:rPr lang="en-US" altLang="en-US" dirty="0">
                <a:ea typeface="ＭＳ Ｐゴシック" panose="020B0600070205080204" pitchFamily="34" charset="-128"/>
              </a:rPr>
              <a:t> in book</a:t>
            </a:r>
          </a:p>
        </p:txBody>
      </p:sp>
    </p:spTree>
    <p:extLst>
      <p:ext uri="{BB962C8B-B14F-4D97-AF65-F5344CB8AC3E}">
        <p14:creationId xmlns:p14="http://schemas.microsoft.com/office/powerpoint/2010/main" val="3344373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Joined Relations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94844"/>
            <a:ext cx="7585537" cy="454818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  <a:ea typeface="ＭＳ Ｐゴシック" pitchFamily="34" charset="-128"/>
              </a:rPr>
              <a:t>Join operations</a:t>
            </a:r>
            <a:r>
              <a:rPr lang="en-US" altLang="en-US" dirty="0">
                <a:solidFill>
                  <a:srgbClr val="002060"/>
                </a:solidFill>
                <a:ea typeface="ＭＳ Ｐゴシック" pitchFamily="34" charset="-128"/>
              </a:rPr>
              <a:t> </a:t>
            </a:r>
            <a:r>
              <a:rPr lang="en-US" altLang="en-US" dirty="0">
                <a:ea typeface="ＭＳ Ｐゴシック" pitchFamily="34" charset="-128"/>
              </a:rPr>
              <a:t>take two relations and return as a result another relation.</a:t>
            </a:r>
          </a:p>
          <a:p>
            <a:r>
              <a:rPr lang="en-US" altLang="en-US" dirty="0">
                <a:ea typeface="ＭＳ Ｐゴシック" pitchFamily="34" charset="-128"/>
              </a:rPr>
              <a:t>A join operation is a Cartesian product which requires that tuples in the two relations match (under some condition).  It also specifies the attributes that are present in the result of the join </a:t>
            </a:r>
          </a:p>
          <a:p>
            <a:r>
              <a:rPr lang="en-US" altLang="en-US" dirty="0">
                <a:ea typeface="ＭＳ Ｐゴシック" pitchFamily="34" charset="-128"/>
              </a:rPr>
              <a:t>The join operations are typically used as subquery expressions in the </a:t>
            </a: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dirty="0">
                <a:ea typeface="ＭＳ Ｐゴシック" pitchFamily="34" charset="-128"/>
              </a:rPr>
              <a:t>clause</a:t>
            </a:r>
          </a:p>
          <a:p>
            <a:r>
              <a:rPr lang="en-US" altLang="en-US" dirty="0">
                <a:ea typeface="ＭＳ Ｐゴシック" pitchFamily="34" charset="-128"/>
              </a:rPr>
              <a:t>Three types of joins: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Natural join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Inner join</a:t>
            </a:r>
          </a:p>
          <a:p>
            <a:pPr lvl="1"/>
            <a:r>
              <a:rPr lang="en-US" altLang="en-US" dirty="0">
                <a:ea typeface="ＭＳ Ｐゴシック" pitchFamily="34" charset="-128"/>
              </a:rPr>
              <a:t>Outer join</a:t>
            </a:r>
          </a:p>
          <a:p>
            <a:pPr lvl="1">
              <a:buFont typeface="Monotype Sorts" charset="2"/>
              <a:buNone/>
            </a:pPr>
            <a:endParaRPr lang="en-US" altLang="en-US" sz="2000" dirty="0">
              <a:ea typeface="ＭＳ Ｐゴシック" pitchFamily="34" charset="-128"/>
            </a:endParaRPr>
          </a:p>
          <a:p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132237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The Power of Recursion</a:t>
            </a:r>
            <a:endParaRPr lang="en-US" altLang="en-US" sz="3200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638802" cy="4903787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Computing transitive closure using iteration, adding successive tuples to </a:t>
            </a:r>
            <a:r>
              <a:rPr lang="en-US" altLang="en-US" i="1" dirty="0" err="1"/>
              <a:t>rec_prereq</a:t>
            </a:r>
            <a:endParaRPr lang="en-US" altLang="en-US" i="1" dirty="0"/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The next slide shows a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prereq</a:t>
            </a:r>
            <a:r>
              <a:rPr lang="en-US" altLang="en-US" dirty="0">
                <a:ea typeface="ＭＳ Ｐゴシック" panose="020B0600070205080204" pitchFamily="34" charset="-128"/>
              </a:rPr>
              <a:t> relation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Each step of the iterative process constructs an extended version of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rec_prereq</a:t>
            </a:r>
            <a:r>
              <a:rPr lang="en-US" altLang="en-US" i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from its recursive definition. 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The final result is called the </a:t>
            </a:r>
            <a:r>
              <a:rPr lang="en-US" altLang="en-US" i="1" dirty="0">
                <a:ea typeface="ＭＳ Ｐゴシック" panose="020B0600070205080204" pitchFamily="34" charset="-128"/>
              </a:rPr>
              <a:t>fixed point </a:t>
            </a:r>
            <a:r>
              <a:rPr lang="en-US" altLang="en-US" dirty="0">
                <a:ea typeface="ＭＳ Ｐゴシック" panose="020B0600070205080204" pitchFamily="34" charset="-128"/>
              </a:rPr>
              <a:t> of the recursive view definition.</a:t>
            </a:r>
          </a:p>
          <a:p>
            <a:r>
              <a:rPr lang="en-US" altLang="en-US" dirty="0"/>
              <a:t>Recursive views are required to be </a:t>
            </a:r>
            <a:r>
              <a:rPr lang="en-US" altLang="en-US" b="1" dirty="0">
                <a:solidFill>
                  <a:srgbClr val="002060"/>
                </a:solidFill>
              </a:rPr>
              <a:t>monotonic</a:t>
            </a:r>
            <a:r>
              <a:rPr lang="en-US" altLang="en-US" i="1" dirty="0"/>
              <a:t>.  </a:t>
            </a:r>
            <a:r>
              <a:rPr lang="en-US" altLang="en-US" dirty="0"/>
              <a:t>That is, if we add tuples to </a:t>
            </a:r>
            <a:r>
              <a:rPr lang="en-US" altLang="en-US" i="1" dirty="0" err="1"/>
              <a:t>prereq</a:t>
            </a:r>
            <a:r>
              <a:rPr lang="en-US" altLang="en-US" dirty="0"/>
              <a:t> the view </a:t>
            </a:r>
            <a:r>
              <a:rPr lang="en-US" altLang="en-US" i="1" dirty="0" err="1"/>
              <a:t>rec_prereq</a:t>
            </a:r>
            <a:r>
              <a:rPr lang="en-US" altLang="en-US" i="1" dirty="0"/>
              <a:t> </a:t>
            </a:r>
            <a:r>
              <a:rPr lang="en-US" altLang="en-US" dirty="0"/>
              <a:t>contains all of the tuples it contained before, plus possibly more</a:t>
            </a:r>
          </a:p>
          <a:p>
            <a:pPr indent="-36576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7190200"/>
      </p:ext>
    </p:extLst>
  </p:cSld>
  <p:clrMapOvr>
    <a:masterClrMapping/>
  </p:clrMapOvr>
  <p:transition spd="slow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>
          <a:xfrm>
            <a:off x="2486025" y="7302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Fixed-Point Computation</a:t>
            </a:r>
          </a:p>
        </p:txBody>
      </p:sp>
      <p:pic>
        <p:nvPicPr>
          <p:cNvPr id="58371" name="Picture 2" descr="C:\Users\as668\Desktop\Judi\5_1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363" y="3540126"/>
            <a:ext cx="5376862" cy="188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8372" name="Picture 5" descr="C:\Users\as668\Desktop\Judi\5_1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0501" y="1198563"/>
            <a:ext cx="1990725" cy="203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1416729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75164" y="2664652"/>
            <a:ext cx="4687887" cy="1858963"/>
          </a:xfrm>
        </p:spPr>
        <p:txBody>
          <a:bodyPr/>
          <a:lstStyle/>
          <a:p>
            <a:pPr>
              <a:buFont typeface="Monotype Sorts" charset="2"/>
              <a:buNone/>
              <a:defRPr/>
            </a:pPr>
            <a:r>
              <a:rPr lang="en-US" alt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End</a:t>
            </a:r>
            <a:r>
              <a:rPr lang="en-US" altLang="en-US" sz="32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altLang="en-US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of Chapter 5</a:t>
            </a:r>
          </a:p>
        </p:txBody>
      </p:sp>
      <p:sp>
        <p:nvSpPr>
          <p:cNvPr id="54275" name="Rectangle 4"/>
          <p:cNvSpPr>
            <a:spLocks noChangeArrowheads="1"/>
          </p:cNvSpPr>
          <p:nvPr/>
        </p:nvSpPr>
        <p:spPr bwMode="auto">
          <a:xfrm>
            <a:off x="2959100" y="-763588"/>
            <a:ext cx="1841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322799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2736850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Extended E-R Features</a:t>
            </a:r>
            <a:b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alt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(DFF: Some Design Patterns)</a:t>
            </a:r>
          </a:p>
        </p:txBody>
      </p:sp>
      <p:sp>
        <p:nvSpPr>
          <p:cNvPr id="58371" name="Rectangle 3"/>
          <p:cNvSpPr>
            <a:spLocks noChangeArrowheads="1"/>
          </p:cNvSpPr>
          <p:nvPr/>
        </p:nvSpPr>
        <p:spPr bwMode="auto">
          <a:xfrm>
            <a:off x="2946400" y="2851151"/>
            <a:ext cx="68453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35000"/>
              </a:spcBef>
              <a:buClr>
                <a:schemeClr val="tx2"/>
              </a:buClr>
              <a:buSzPct val="90000"/>
            </a:pPr>
            <a:endParaRPr kumimoji="1"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377763906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E-R Design Decisions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9674" y="1360710"/>
            <a:ext cx="7523394" cy="4136580"/>
          </a:xfrm>
        </p:spPr>
        <p:txBody>
          <a:bodyPr/>
          <a:lstStyle/>
          <a:p>
            <a:r>
              <a:rPr lang="en-US" altLang="en-US" dirty="0"/>
              <a:t>The use of an attribute or entity set to represent an object.</a:t>
            </a:r>
          </a:p>
          <a:p>
            <a:r>
              <a:rPr lang="en-US" altLang="en-US" dirty="0"/>
              <a:t>Whether a real-world concept is best expressed by an entity set or a relationship set.</a:t>
            </a:r>
          </a:p>
          <a:p>
            <a:r>
              <a:rPr lang="en-US" altLang="en-US" dirty="0"/>
              <a:t>The use of a ternary relationship versus a pair of binary relationships.</a:t>
            </a:r>
          </a:p>
          <a:p>
            <a:r>
              <a:rPr lang="en-US" altLang="en-US" dirty="0"/>
              <a:t>The use of a strong or weak entity set.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The use of specialization/generalization – contributes to modularity in the design.</a:t>
            </a:r>
          </a:p>
          <a:p>
            <a:r>
              <a:rPr lang="en-US" altLang="en-US" dirty="0"/>
              <a:t>The use of aggregation – can treat the aggregate entity set as a single unit without concern for the details of its internal structure.</a:t>
            </a: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8C666808-2BBE-FC4E-AAC4-2DD5F0B97920}"/>
              </a:ext>
            </a:extLst>
          </p:cNvPr>
          <p:cNvSpPr/>
          <p:nvPr/>
        </p:nvSpPr>
        <p:spPr bwMode="auto">
          <a:xfrm>
            <a:off x="7998372" y="4025462"/>
            <a:ext cx="3899338" cy="2039007"/>
          </a:xfrm>
          <a:prstGeom prst="wedgeRoundRectCallout">
            <a:avLst>
              <a:gd name="adj1" fmla="val -63979"/>
              <a:gd name="adj2" fmla="val -84799"/>
              <a:gd name="adj3" fmla="val 16667"/>
            </a:avLst>
          </a:prstGeom>
          <a:solidFill>
            <a:srgbClr val="FF0000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00"/>
                </a:solidFill>
                <a:latin typeface="Helvetica" charset="0"/>
              </a:rPr>
              <a:t>First topic we will discuss.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45298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Other Aspects of Database Design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2376"/>
            <a:ext cx="7449058" cy="1533017"/>
          </a:xfrm>
        </p:spPr>
        <p:txBody>
          <a:bodyPr/>
          <a:lstStyle/>
          <a:p>
            <a:r>
              <a:rPr lang="en-US" altLang="en-US" dirty="0"/>
              <a:t>Functional Requirements</a:t>
            </a:r>
          </a:p>
          <a:p>
            <a:r>
              <a:rPr lang="en-US" altLang="en-US" dirty="0"/>
              <a:t>Data Flow, Workflow</a:t>
            </a:r>
          </a:p>
          <a:p>
            <a:r>
              <a:rPr lang="en-US" altLang="en-US" dirty="0"/>
              <a:t>Schema Evolution</a:t>
            </a:r>
          </a:p>
        </p:txBody>
      </p:sp>
    </p:spTree>
    <p:extLst>
      <p:ext uri="{BB962C8B-B14F-4D97-AF65-F5344CB8AC3E}">
        <p14:creationId xmlns:p14="http://schemas.microsoft.com/office/powerpoint/2010/main" val="147384103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Specialization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08089"/>
            <a:ext cx="7674314" cy="3924744"/>
          </a:xfrm>
        </p:spPr>
        <p:txBody>
          <a:bodyPr/>
          <a:lstStyle/>
          <a:p>
            <a:r>
              <a:rPr lang="en-US" altLang="en-US" dirty="0"/>
              <a:t>Top-down design process; we designate sub-groupings within an entity set that are distinctive from other entities in the set.</a:t>
            </a:r>
          </a:p>
          <a:p>
            <a:r>
              <a:rPr lang="en-US" altLang="en-US" dirty="0"/>
              <a:t>These sub-groupings become lower-level entity sets that have attributes or participate in relationships that do not apply to the higher-level entity set.</a:t>
            </a:r>
          </a:p>
          <a:p>
            <a:r>
              <a:rPr lang="en-US" altLang="en-US" dirty="0"/>
              <a:t>Depicted by a </a:t>
            </a:r>
            <a:r>
              <a:rPr lang="en-US" altLang="en-US" i="1" dirty="0"/>
              <a:t>triangle</a:t>
            </a:r>
            <a:r>
              <a:rPr lang="en-US" altLang="en-US" dirty="0"/>
              <a:t> component labeled ISA (e.g., </a:t>
            </a:r>
            <a:r>
              <a:rPr lang="en-US" altLang="en-US" i="1" dirty="0"/>
              <a:t>instructor</a:t>
            </a:r>
            <a:r>
              <a:rPr lang="en-US" altLang="en-US" dirty="0"/>
              <a:t> “is a” </a:t>
            </a:r>
            <a:r>
              <a:rPr lang="en-US" altLang="en-US" i="1" dirty="0"/>
              <a:t>person</a:t>
            </a:r>
            <a:r>
              <a:rPr lang="en-US" altLang="en-US" dirty="0"/>
              <a:t>).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Attribute inheritance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a lower-level entity set inherits all the attributes and relationship participation of the higher-level entity set to which it is linked.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2471898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Specialization Example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993775"/>
            <a:ext cx="7692898" cy="1240952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Overlapping</a:t>
            </a:r>
            <a:r>
              <a:rPr lang="en-US" altLang="en-US" dirty="0"/>
              <a:t> – </a:t>
            </a:r>
            <a:r>
              <a:rPr lang="en-US" altLang="en-US" i="1" dirty="0"/>
              <a:t>employee</a:t>
            </a:r>
            <a:r>
              <a:rPr lang="en-US" altLang="en-US" dirty="0"/>
              <a:t> and </a:t>
            </a:r>
            <a:r>
              <a:rPr lang="en-US" altLang="en-US" i="1" dirty="0"/>
              <a:t>student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Disjoint</a:t>
            </a:r>
            <a:r>
              <a:rPr lang="en-US" altLang="en-US" dirty="0"/>
              <a:t> – </a:t>
            </a:r>
            <a:r>
              <a:rPr lang="en-US" altLang="en-US" i="1" dirty="0"/>
              <a:t>instructor</a:t>
            </a:r>
            <a:r>
              <a:rPr lang="en-US" altLang="en-US" dirty="0"/>
              <a:t> and </a:t>
            </a:r>
            <a:r>
              <a:rPr lang="en-US" altLang="en-US" i="1" dirty="0"/>
              <a:t>secretary</a:t>
            </a:r>
          </a:p>
          <a:p>
            <a:r>
              <a:rPr lang="en-US" altLang="en-US" dirty="0"/>
              <a:t>Total and partial</a:t>
            </a:r>
          </a:p>
        </p:txBody>
      </p:sp>
      <p:pic>
        <p:nvPicPr>
          <p:cNvPr id="60420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504" y="2251540"/>
            <a:ext cx="3225546" cy="332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00883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88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77A4A4C-4A03-E740-A6F8-AC58676406D1}"/>
              </a:ext>
            </a:extLst>
          </p:cNvPr>
          <p:cNvSpPr/>
          <p:nvPr/>
        </p:nvSpPr>
        <p:spPr bwMode="auto">
          <a:xfrm>
            <a:off x="0" y="0"/>
            <a:ext cx="12192000" cy="6261100"/>
          </a:xfrm>
          <a:prstGeom prst="rect">
            <a:avLst/>
          </a:prstGeom>
          <a:solidFill>
            <a:schemeClr val="accent5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  <a:t>An Aside.</a:t>
            </a:r>
            <a:b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</a:br>
            <a: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  <a:t>Visual Modeling/Design Notations</a:t>
            </a:r>
          </a:p>
        </p:txBody>
      </p:sp>
    </p:spTree>
    <p:extLst>
      <p:ext uri="{BB962C8B-B14F-4D97-AF65-F5344CB8AC3E}">
        <p14:creationId xmlns:p14="http://schemas.microsoft.com/office/powerpoint/2010/main" val="47482700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2358501" y="155575"/>
            <a:ext cx="7874494" cy="616782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Summary of Symbols Used in E-R Notation</a:t>
            </a:r>
          </a:p>
        </p:txBody>
      </p:sp>
      <p:pic>
        <p:nvPicPr>
          <p:cNvPr id="7987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856"/>
          <a:stretch>
            <a:fillRect/>
          </a:stretch>
        </p:blipFill>
        <p:spPr bwMode="auto">
          <a:xfrm>
            <a:off x="2602262" y="1344063"/>
            <a:ext cx="6987477" cy="4008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0501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Natural Join in SQL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8993"/>
            <a:ext cx="7647681" cy="4983163"/>
          </a:xfrm>
        </p:spPr>
        <p:txBody>
          <a:bodyPr/>
          <a:lstStyle/>
          <a:p>
            <a:r>
              <a:rPr lang="en-US" altLang="en-US" dirty="0">
                <a:ea typeface="ＭＳ Ｐゴシック" pitchFamily="34" charset="-128"/>
              </a:rPr>
              <a:t>Natural join matches tuples with the same values for all common attributes, and retains only one copy of each common column.</a:t>
            </a:r>
          </a:p>
          <a:p>
            <a:r>
              <a:rPr lang="en-US" altLang="en-US" dirty="0">
                <a:ea typeface="ＭＳ Ｐゴシック" pitchFamily="34" charset="-128"/>
              </a:rPr>
              <a:t>List the names of instructors along with the course ID of the courses that they taught</a:t>
            </a:r>
          </a:p>
          <a:p>
            <a:pPr lvl="1"/>
            <a:r>
              <a:rPr lang="en-US" altLang="en-US" b="1" dirty="0">
                <a:ea typeface="ＭＳ Ｐゴシック" pitchFamily="34" charset="-128"/>
              </a:rPr>
              <a:t>select </a:t>
            </a:r>
            <a:r>
              <a:rPr lang="en-US" altLang="en-US" i="1" dirty="0">
                <a:ea typeface="ＭＳ Ｐゴシック" pitchFamily="34" charset="-128"/>
              </a:rPr>
              <a:t>name</a:t>
            </a:r>
            <a:r>
              <a:rPr lang="en-US" altLang="en-US" dirty="0">
                <a:ea typeface="ＭＳ Ｐゴシック" pitchFamily="34" charset="-128"/>
              </a:rPr>
              <a:t>, </a:t>
            </a:r>
            <a:r>
              <a:rPr lang="en-US" altLang="en-US" i="1" dirty="0" err="1">
                <a:ea typeface="ＭＳ Ｐゴシック" pitchFamily="34" charset="-128"/>
              </a:rPr>
              <a:t>course_id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 students, takes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where </a:t>
            </a:r>
            <a:r>
              <a:rPr lang="en-US" altLang="en-US" i="1" dirty="0">
                <a:ea typeface="ＭＳ Ｐゴシック" pitchFamily="34" charset="-128"/>
              </a:rPr>
              <a:t>student.ID </a:t>
            </a:r>
            <a:r>
              <a:rPr lang="en-US" altLang="en-US" dirty="0">
                <a:ea typeface="ＭＳ Ｐゴシック" pitchFamily="34" charset="-128"/>
              </a:rPr>
              <a:t>= </a:t>
            </a:r>
            <a:r>
              <a:rPr lang="en-US" altLang="en-US" i="1" dirty="0">
                <a:ea typeface="ＭＳ Ｐゴシック" pitchFamily="34" charset="-128"/>
              </a:rPr>
              <a:t>takes.ID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r>
              <a:rPr lang="en-US" altLang="en-US" dirty="0">
                <a:ea typeface="ＭＳ Ｐゴシック" pitchFamily="34" charset="-128"/>
              </a:rPr>
              <a:t>Same query in SQL with “natural join” construct</a:t>
            </a:r>
          </a:p>
          <a:p>
            <a:pPr lvl="1"/>
            <a:r>
              <a:rPr lang="en-US" altLang="en-US" b="1" dirty="0">
                <a:ea typeface="ＭＳ Ｐゴシック" pitchFamily="34" charset="-128"/>
              </a:rPr>
              <a:t>select </a:t>
            </a:r>
            <a:r>
              <a:rPr lang="en-US" altLang="en-US" i="1" dirty="0">
                <a:ea typeface="ＭＳ Ｐゴシック" pitchFamily="34" charset="-128"/>
              </a:rPr>
              <a:t>name</a:t>
            </a:r>
            <a:r>
              <a:rPr lang="en-US" altLang="en-US" dirty="0">
                <a:ea typeface="ＭＳ Ｐゴシック" pitchFamily="34" charset="-128"/>
              </a:rPr>
              <a:t>,</a:t>
            </a:r>
            <a:r>
              <a:rPr lang="en-US" altLang="en-US" i="1" dirty="0">
                <a:ea typeface="ＭＳ Ｐゴシック" pitchFamily="34" charset="-128"/>
              </a:rPr>
              <a:t> </a:t>
            </a:r>
            <a:r>
              <a:rPr lang="en-US" altLang="en-US" i="1" dirty="0" err="1">
                <a:ea typeface="ＭＳ Ｐゴシック" pitchFamily="34" charset="-128"/>
              </a:rPr>
              <a:t>course_id</a:t>
            </a:r>
            <a:br>
              <a:rPr lang="en-US" altLang="en-US" i="1" dirty="0">
                <a:ea typeface="ＭＳ Ｐゴシック" pitchFamily="34" charset="-128"/>
              </a:rPr>
            </a:br>
            <a:r>
              <a:rPr lang="en-US" altLang="en-US" b="1" dirty="0">
                <a:ea typeface="ＭＳ Ｐゴシック" pitchFamily="34" charset="-128"/>
              </a:rPr>
              <a:t>from </a:t>
            </a:r>
            <a:r>
              <a:rPr lang="en-US" altLang="en-US" i="1" dirty="0">
                <a:ea typeface="ＭＳ Ｐゴシック" pitchFamily="34" charset="-128"/>
              </a:rPr>
              <a:t>student </a:t>
            </a:r>
            <a:r>
              <a:rPr lang="en-US" altLang="en-US" b="1" dirty="0">
                <a:ea typeface="ＭＳ Ｐゴシック" pitchFamily="34" charset="-128"/>
              </a:rPr>
              <a:t>natural join </a:t>
            </a:r>
            <a:r>
              <a:rPr lang="en-US" altLang="en-US" i="1" dirty="0">
                <a:ea typeface="ＭＳ Ｐゴシック" pitchFamily="34" charset="-128"/>
              </a:rPr>
              <a:t>takes</a:t>
            </a:r>
            <a:r>
              <a:rPr lang="en-US" altLang="en-US" dirty="0">
                <a:ea typeface="ＭＳ Ｐゴシック" pitchFamily="34" charset="-128"/>
              </a:rPr>
              <a:t>;</a:t>
            </a:r>
          </a:p>
          <a:p>
            <a:pPr>
              <a:buFont typeface="Monotype Sorts" charset="2"/>
              <a:buNone/>
            </a:pPr>
            <a:endParaRPr lang="en-US" alt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3138642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Symbols Used in E-R Notation (Cont.)</a:t>
            </a:r>
          </a:p>
        </p:txBody>
      </p:sp>
      <p:pic>
        <p:nvPicPr>
          <p:cNvPr id="8089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372"/>
          <a:stretch>
            <a:fillRect/>
          </a:stretch>
        </p:blipFill>
        <p:spPr bwMode="auto">
          <a:xfrm>
            <a:off x="3243072" y="1265717"/>
            <a:ext cx="6511416" cy="4420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258812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Alternative ER Notations</a:t>
            </a:r>
          </a:p>
        </p:txBody>
      </p:sp>
      <p:sp>
        <p:nvSpPr>
          <p:cNvPr id="81923" name="Rectangle 116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853617" cy="466788"/>
          </a:xfrm>
        </p:spPr>
        <p:txBody>
          <a:bodyPr/>
          <a:lstStyle/>
          <a:p>
            <a:r>
              <a:rPr kumimoji="0" lang="en-US" altLang="en-US" dirty="0"/>
              <a:t> Chen, IDE1FX, …</a:t>
            </a:r>
          </a:p>
        </p:txBody>
      </p:sp>
      <p:pic>
        <p:nvPicPr>
          <p:cNvPr id="8192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94" b="76595"/>
          <a:stretch>
            <a:fillRect/>
          </a:stretch>
        </p:blipFill>
        <p:spPr bwMode="auto">
          <a:xfrm>
            <a:off x="2729470" y="1927291"/>
            <a:ext cx="6335649" cy="1644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2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52"/>
          <a:stretch>
            <a:fillRect/>
          </a:stretch>
        </p:blipFill>
        <p:spPr bwMode="auto">
          <a:xfrm>
            <a:off x="2380932" y="3938654"/>
            <a:ext cx="7676452" cy="893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80548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Alternative ER Notations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82496" y="1266825"/>
            <a:ext cx="8159882" cy="622935"/>
          </a:xfrm>
        </p:spPr>
        <p:txBody>
          <a:bodyPr/>
          <a:lstStyle/>
          <a:p>
            <a:pPr>
              <a:buFont typeface="Monotype Sorts" charset="2"/>
              <a:buNone/>
            </a:pPr>
            <a:r>
              <a:rPr lang="en-US" altLang="en-US" sz="2000" b="1" dirty="0"/>
              <a:t>                                     </a:t>
            </a:r>
            <a:r>
              <a:rPr lang="en-US" altLang="en-US" b="1" dirty="0"/>
              <a:t>Chen                        IDE1FX (Crows feet notation)</a:t>
            </a:r>
          </a:p>
        </p:txBody>
      </p:sp>
      <p:pic>
        <p:nvPicPr>
          <p:cNvPr id="8294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16" b="11975"/>
          <a:stretch>
            <a:fillRect/>
          </a:stretch>
        </p:blipFill>
        <p:spPr bwMode="auto">
          <a:xfrm>
            <a:off x="3258788" y="1889761"/>
            <a:ext cx="6166262" cy="3770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675767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UML	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2376"/>
            <a:ext cx="7558903" cy="250837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UML</a:t>
            </a:r>
            <a:r>
              <a:rPr lang="en-US" altLang="en-US" dirty="0"/>
              <a:t>: Unified Modeling Language</a:t>
            </a:r>
          </a:p>
          <a:p>
            <a:r>
              <a:rPr lang="en-US" altLang="en-US" dirty="0"/>
              <a:t>UML has many components to graphically model different aspects of an entire software system</a:t>
            </a:r>
          </a:p>
          <a:p>
            <a:r>
              <a:rPr lang="en-US" altLang="en-US" dirty="0"/>
              <a:t>UML Class Diagrams correspond to E-R Diagram, but several differences.</a:t>
            </a:r>
          </a:p>
        </p:txBody>
      </p:sp>
    </p:spTree>
    <p:extLst>
      <p:ext uri="{BB962C8B-B14F-4D97-AF65-F5344CB8AC3E}">
        <p14:creationId xmlns:p14="http://schemas.microsoft.com/office/powerpoint/2010/main" val="350560976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618" name="Rectangle 2"/>
          <p:cNvSpPr>
            <a:spLocks noGrp="1" noChangeArrowheads="1"/>
          </p:cNvSpPr>
          <p:nvPr>
            <p:ph type="title"/>
          </p:nvPr>
        </p:nvSpPr>
        <p:spPr>
          <a:xfrm>
            <a:off x="2382838" y="104775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ER vs. UML Class Diagrams</a:t>
            </a:r>
          </a:p>
        </p:txBody>
      </p:sp>
      <p:sp>
        <p:nvSpPr>
          <p:cNvPr id="84995" name="Text Box 163"/>
          <p:cNvSpPr txBox="1">
            <a:spLocks noChangeArrowheads="1"/>
          </p:cNvSpPr>
          <p:nvPr/>
        </p:nvSpPr>
        <p:spPr bwMode="auto">
          <a:xfrm>
            <a:off x="2900041" y="5493249"/>
            <a:ext cx="62395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1" dirty="0">
                <a:solidFill>
                  <a:srgbClr val="002060"/>
                </a:solidFill>
              </a:rPr>
              <a:t>* </a:t>
            </a:r>
            <a:r>
              <a:rPr lang="en-US" altLang="en-US" sz="1800" dirty="0">
                <a:solidFill>
                  <a:schemeClr val="tx2"/>
                </a:solidFill>
              </a:rPr>
              <a:t> </a:t>
            </a:r>
            <a:r>
              <a:rPr lang="en-US" altLang="en-US" sz="1700" dirty="0"/>
              <a:t>Note reversal of position in cardinality constraint depiction</a:t>
            </a:r>
          </a:p>
        </p:txBody>
      </p:sp>
      <p:pic>
        <p:nvPicPr>
          <p:cNvPr id="8499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093"/>
          <a:stretch>
            <a:fillRect/>
          </a:stretch>
        </p:blipFill>
        <p:spPr bwMode="auto">
          <a:xfrm>
            <a:off x="2553791" y="1187354"/>
            <a:ext cx="7084418" cy="4017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847817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ER vs. UML Class Diagrams</a:t>
            </a:r>
          </a:p>
        </p:txBody>
      </p:sp>
      <p:sp>
        <p:nvSpPr>
          <p:cNvPr id="86019" name="Text Box 82"/>
          <p:cNvSpPr txBox="1">
            <a:spLocks noChangeArrowheads="1"/>
          </p:cNvSpPr>
          <p:nvPr/>
        </p:nvSpPr>
        <p:spPr bwMode="auto">
          <a:xfrm>
            <a:off x="2926715" y="1058864"/>
            <a:ext cx="2562860" cy="37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5000" rIns="90000" bIns="45000"/>
          <a:lstStyle>
            <a:lvl1pPr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4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en-US" altLang="en-US" sz="1700" b="1" dirty="0">
                <a:solidFill>
                  <a:srgbClr val="000000"/>
                </a:solidFill>
                <a:latin typeface="Arial" panose="020B0604020202020204" pitchFamily="34" charset="0"/>
              </a:rPr>
              <a:t>ER Diagram Notation</a:t>
            </a:r>
          </a:p>
        </p:txBody>
      </p:sp>
      <p:sp>
        <p:nvSpPr>
          <p:cNvPr id="86020" name="Text Box 83"/>
          <p:cNvSpPr txBox="1">
            <a:spLocks noChangeArrowheads="1"/>
          </p:cNvSpPr>
          <p:nvPr/>
        </p:nvSpPr>
        <p:spPr bwMode="auto">
          <a:xfrm>
            <a:off x="6702428" y="1087439"/>
            <a:ext cx="2230436" cy="37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5000" rIns="90000" bIns="45000"/>
          <a:lstStyle>
            <a:lvl1pPr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49263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>
              <a:lnSpc>
                <a:spcPct val="104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None/>
            </a:pPr>
            <a:r>
              <a:rPr lang="en-US" altLang="en-US" sz="1700" b="1" dirty="0">
                <a:solidFill>
                  <a:srgbClr val="000000"/>
                </a:solidFill>
                <a:latin typeface="Arial" panose="020B0604020202020204" pitchFamily="34" charset="0"/>
              </a:rPr>
              <a:t>Equivalent in UML</a:t>
            </a:r>
          </a:p>
        </p:txBody>
      </p:sp>
      <p:sp>
        <p:nvSpPr>
          <p:cNvPr id="86021" name="Text Box 84"/>
          <p:cNvSpPr txBox="1">
            <a:spLocks noChangeArrowheads="1"/>
          </p:cNvSpPr>
          <p:nvPr/>
        </p:nvSpPr>
        <p:spPr bwMode="auto">
          <a:xfrm>
            <a:off x="2926716" y="5500116"/>
            <a:ext cx="6524543" cy="63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1" dirty="0">
                <a:solidFill>
                  <a:srgbClr val="002060"/>
                </a:solidFill>
              </a:rPr>
              <a:t>*</a:t>
            </a:r>
            <a:r>
              <a:rPr lang="en-US" altLang="en-US" sz="1800" dirty="0">
                <a:solidFill>
                  <a:schemeClr val="tx2"/>
                </a:solidFill>
              </a:rPr>
              <a:t> </a:t>
            </a:r>
            <a:r>
              <a:rPr lang="en-US" altLang="en-US" sz="1700" dirty="0"/>
              <a:t>Generalization can use merged or separate arrows independent</a:t>
            </a:r>
          </a:p>
          <a:p>
            <a:r>
              <a:rPr lang="en-US" altLang="en-US" sz="1700" dirty="0"/>
              <a:t>   of disjoint/overlapping</a:t>
            </a:r>
            <a:endParaRPr lang="en-US" altLang="en-US" sz="1700" dirty="0">
              <a:solidFill>
                <a:schemeClr val="tx2"/>
              </a:solidFill>
            </a:endParaRPr>
          </a:p>
        </p:txBody>
      </p:sp>
      <p:pic>
        <p:nvPicPr>
          <p:cNvPr id="86022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12" r="11429"/>
          <a:stretch>
            <a:fillRect/>
          </a:stretch>
        </p:blipFill>
        <p:spPr bwMode="auto">
          <a:xfrm>
            <a:off x="2575288" y="1561684"/>
            <a:ext cx="6875971" cy="3449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250377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UML Class Diagrams (Cont.)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22376"/>
            <a:ext cx="7550026" cy="3508121"/>
          </a:xfrm>
        </p:spPr>
        <p:txBody>
          <a:bodyPr/>
          <a:lstStyle/>
          <a:p>
            <a:r>
              <a:rPr lang="en-US" altLang="en-US" dirty="0"/>
              <a:t>Binary relationship sets are represented in UML by just drawing a line connecting the entity sets. The relationship set name is written adjacent to the line.  </a:t>
            </a:r>
          </a:p>
          <a:p>
            <a:r>
              <a:rPr lang="en-US" altLang="en-US" dirty="0"/>
              <a:t>The role played by an entity set in a relationship set may also be specified by writing the role name on the line, adjacent to the entity set. </a:t>
            </a:r>
          </a:p>
          <a:p>
            <a:r>
              <a:rPr lang="en-US" altLang="en-US" dirty="0"/>
              <a:t>The relationship set name may alternatively be written in a box, along with attributes of the relationship set, and the box is connected, using a dotted line, to the line depicting the  relationship set.</a:t>
            </a:r>
          </a:p>
        </p:txBody>
      </p:sp>
    </p:spTree>
    <p:extLst>
      <p:ext uri="{BB962C8B-B14F-4D97-AF65-F5344CB8AC3E}">
        <p14:creationId xmlns:p14="http://schemas.microsoft.com/office/powerpoint/2010/main" val="199173815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ER vs. UML Class Diagrams</a:t>
            </a:r>
          </a:p>
        </p:txBody>
      </p:sp>
      <p:pic>
        <p:nvPicPr>
          <p:cNvPr id="88067" name="Picture 2" descr="C:\Users\as668\Desktop\Judi\6_2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4525" y="1052513"/>
            <a:ext cx="4306888" cy="5129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601581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98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W4111_02_S20:  Introduction to Databases -- Lecture  3,4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77A4A4C-4A03-E740-A6F8-AC58676406D1}"/>
              </a:ext>
            </a:extLst>
          </p:cNvPr>
          <p:cNvSpPr/>
          <p:nvPr/>
        </p:nvSpPr>
        <p:spPr bwMode="auto">
          <a:xfrm>
            <a:off x="0" y="0"/>
            <a:ext cx="12192000" cy="6261100"/>
          </a:xfrm>
          <a:prstGeom prst="rect">
            <a:avLst/>
          </a:prstGeom>
          <a:solidFill>
            <a:schemeClr val="accent5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  <a:t>End of Aside:</a:t>
            </a:r>
            <a:b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</a:br>
            <a:r>
              <a:rPr kumimoji="0" 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elvetica" charset="0"/>
              </a:rPr>
              <a:t>Back to our Story</a:t>
            </a:r>
          </a:p>
        </p:txBody>
      </p:sp>
    </p:spTree>
    <p:extLst>
      <p:ext uri="{BB962C8B-B14F-4D97-AF65-F5344CB8AC3E}">
        <p14:creationId xmlns:p14="http://schemas.microsoft.com/office/powerpoint/2010/main" val="289956509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1126028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Specialization/Inheritance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99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D0232E-2C9B-FE4E-BC25-06B2FA9D8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784" y="713442"/>
            <a:ext cx="7223015" cy="54311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5C1783-E099-CB49-9A1B-A08D82396E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9861" y="1599761"/>
            <a:ext cx="4299425" cy="319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242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20558</TotalTime>
  <Words>6637</Words>
  <Application>Microsoft Macintosh PowerPoint</Application>
  <PresentationFormat>Widescreen</PresentationFormat>
  <Paragraphs>702</Paragraphs>
  <Slides>103</Slides>
  <Notes>93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103</vt:i4>
      </vt:variant>
    </vt:vector>
  </HeadingPairs>
  <TitlesOfParts>
    <vt:vector size="115" baseType="lpstr">
      <vt:lpstr>Arial</vt:lpstr>
      <vt:lpstr>Calibri</vt:lpstr>
      <vt:lpstr>Calibri Light</vt:lpstr>
      <vt:lpstr>Helvetica</vt:lpstr>
      <vt:lpstr>Helvetica Neue</vt:lpstr>
      <vt:lpstr>Monotype Sorts</vt:lpstr>
      <vt:lpstr>Tahoma</vt:lpstr>
      <vt:lpstr>Times New Roman</vt:lpstr>
      <vt:lpstr>Webdings</vt:lpstr>
      <vt:lpstr>Wingdings</vt:lpstr>
      <vt:lpstr>Office Theme</vt:lpstr>
      <vt:lpstr>3_db-5-grey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Joined Relations</vt:lpstr>
      <vt:lpstr>Natural Join in SQL</vt:lpstr>
      <vt:lpstr>Natural Join in SQL (Cont.)</vt:lpstr>
      <vt:lpstr>Student Relation</vt:lpstr>
      <vt:lpstr>Takes Relation</vt:lpstr>
      <vt:lpstr>student natural join takes</vt:lpstr>
      <vt:lpstr>Dangerous in Natural Join</vt:lpstr>
      <vt:lpstr>Natural Join with Using Clause</vt:lpstr>
      <vt:lpstr>Join Condition</vt:lpstr>
      <vt:lpstr>Join Condition (Cont.)</vt:lpstr>
      <vt:lpstr>Outer Join</vt:lpstr>
      <vt:lpstr>Outer Join Examples</vt:lpstr>
      <vt:lpstr>Left Outer Join</vt:lpstr>
      <vt:lpstr>Right Outer Join</vt:lpstr>
      <vt:lpstr>Full Outer Join</vt:lpstr>
      <vt:lpstr>Joined Types and Conditions</vt:lpstr>
      <vt:lpstr>Joined Relations – Examples</vt:lpstr>
      <vt:lpstr>Joined Relations – Examples </vt:lpstr>
      <vt:lpstr>Joined Relations – Examples</vt:lpstr>
      <vt:lpstr>PowerPoint Presentation</vt:lpstr>
      <vt:lpstr>Views</vt:lpstr>
      <vt:lpstr>View Definition</vt:lpstr>
      <vt:lpstr>View Definition and Use</vt:lpstr>
      <vt:lpstr>Views Defined Using Other Views</vt:lpstr>
      <vt:lpstr>Views Defined Using Other Views</vt:lpstr>
      <vt:lpstr>View Expansion</vt:lpstr>
      <vt:lpstr>View Expansion (Cont.)</vt:lpstr>
      <vt:lpstr>Materialized Views</vt:lpstr>
      <vt:lpstr>Update of a View</vt:lpstr>
      <vt:lpstr>Some Updates Cannot be Translated Uniquely</vt:lpstr>
      <vt:lpstr>And Some Not at All</vt:lpstr>
      <vt:lpstr>View Updates in SQL </vt:lpstr>
      <vt:lpstr>Integrity Constraints</vt:lpstr>
      <vt:lpstr> Constraints on a Single Relation </vt:lpstr>
      <vt:lpstr>Not Null Constraints </vt:lpstr>
      <vt:lpstr>Unique Constraints </vt:lpstr>
      <vt:lpstr>The check clause</vt:lpstr>
      <vt:lpstr>Referential Integrity</vt:lpstr>
      <vt:lpstr>Referential Integrity (Cont.)</vt:lpstr>
      <vt:lpstr>Cascading Actions in Referential Integrity</vt:lpstr>
      <vt:lpstr>Integrity Constraint Violation During Transactions</vt:lpstr>
      <vt:lpstr>Complex Check Conditions</vt:lpstr>
      <vt:lpstr>Assertions</vt:lpstr>
      <vt:lpstr>Built-in Data Types in SQL </vt:lpstr>
      <vt:lpstr>Large-Object Types</vt:lpstr>
      <vt:lpstr>User-Defined Types</vt:lpstr>
      <vt:lpstr>Domains</vt:lpstr>
      <vt:lpstr>Index Creation</vt:lpstr>
      <vt:lpstr>Index Creation Example</vt:lpstr>
      <vt:lpstr>PowerPoint Presentation</vt:lpstr>
      <vt:lpstr>Functions and Procedures</vt:lpstr>
      <vt:lpstr>Declaring SQL Functions</vt:lpstr>
      <vt:lpstr>Table Functions</vt:lpstr>
      <vt:lpstr>SQL Procedures</vt:lpstr>
      <vt:lpstr>SQL Procedures (Cont.)</vt:lpstr>
      <vt:lpstr>Language Constructs for Procedures &amp; Functions</vt:lpstr>
      <vt:lpstr>Language Constructs (Cont.)</vt:lpstr>
      <vt:lpstr>Language Constructs – if-then-else</vt:lpstr>
      <vt:lpstr>Example procedure</vt:lpstr>
      <vt:lpstr>External Language Routines</vt:lpstr>
      <vt:lpstr>External Language Routines (Cont.)</vt:lpstr>
      <vt:lpstr>Security with External Language Routines</vt:lpstr>
      <vt:lpstr>PowerPoint Presentation</vt:lpstr>
      <vt:lpstr>Triggers</vt:lpstr>
      <vt:lpstr>Triggering Events and Actions in SQL</vt:lpstr>
      <vt:lpstr>Trigger to Maintain credits_earned value</vt:lpstr>
      <vt:lpstr>Statement Level Triggers</vt:lpstr>
      <vt:lpstr>When Not To Use Triggers</vt:lpstr>
      <vt:lpstr>When Not To Use Triggers (Cont.)</vt:lpstr>
      <vt:lpstr>PowerPoint Presentation</vt:lpstr>
      <vt:lpstr>Recursion in SQL</vt:lpstr>
      <vt:lpstr>The Power of Recursion</vt:lpstr>
      <vt:lpstr>The Power of Recursion</vt:lpstr>
      <vt:lpstr>Example of Fixed-Point Computation</vt:lpstr>
      <vt:lpstr>PowerPoint Presentation</vt:lpstr>
      <vt:lpstr>Extended E-R Features (DFF: Some Design Patterns)</vt:lpstr>
      <vt:lpstr>E-R Design Decisions</vt:lpstr>
      <vt:lpstr>Other Aspects of Database Design</vt:lpstr>
      <vt:lpstr>Specialization</vt:lpstr>
      <vt:lpstr>Specialization Example</vt:lpstr>
      <vt:lpstr>PowerPoint Presentation</vt:lpstr>
      <vt:lpstr>Summary of Symbols Used in E-R Notation</vt:lpstr>
      <vt:lpstr>Symbols Used in E-R Notation (Cont.)</vt:lpstr>
      <vt:lpstr>Alternative ER Notations</vt:lpstr>
      <vt:lpstr>Alternative ER Notations</vt:lpstr>
      <vt:lpstr>UML </vt:lpstr>
      <vt:lpstr>ER vs. UML Class Diagrams</vt:lpstr>
      <vt:lpstr>ER vs. UML Class Diagrams</vt:lpstr>
      <vt:lpstr>UML Class Diagrams (Cont.)</vt:lpstr>
      <vt:lpstr>ER vs. UML Class Diagrams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7</cp:revision>
  <cp:lastPrinted>2019-12-22T11:43:29Z</cp:lastPrinted>
  <dcterms:created xsi:type="dcterms:W3CDTF">2019-12-10T14:25:24Z</dcterms:created>
  <dcterms:modified xsi:type="dcterms:W3CDTF">2020-02-14T10:48:45Z</dcterms:modified>
</cp:coreProperties>
</file>

<file path=docProps/thumbnail.jpeg>
</file>